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5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C96A6-25E4-73AB-9020-14B8417F1B5E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14755EF9-0FCE-4A8D-9998-2478B8C742DB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4D624236-34B0-D48B-1324-DBFC99134A66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45939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short-term goal is: ________________________________________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much do I need? €_______________________________________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when do I need it? _____________________________ (month/year)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 approach (tick one): ☐ Saving 		☐ Investing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Reason (one sentence): ________________________________________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53C46EB9-B42E-93F9-235C-2A165FF5EEA2}"/>
              </a:ext>
            </a:extLst>
          </p:cNvPr>
          <p:cNvSpPr txBox="1">
            <a:spLocks/>
          </p:cNvSpPr>
          <p:nvPr/>
        </p:nvSpPr>
        <p:spPr>
          <a:xfrm>
            <a:off x="926769" y="9211964"/>
            <a:ext cx="629606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up an automatic transfer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a separate savings account for my goal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a simple tracker (paper or spreadsheet)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one spending area to reduce to fund the goal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9DE7F94E-3375-B8EB-76B9-E8C249D0D434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B142F01A-AE81-3AEA-DC81-AD40C5CDF72A}"/>
              </a:ext>
            </a:extLst>
          </p:cNvPr>
          <p:cNvSpPr/>
          <p:nvPr/>
        </p:nvSpPr>
        <p:spPr>
          <a:xfrm rot="4032905">
            <a:off x="1898748" y="1958871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49DD33D8-D84A-5C87-A87F-FF5AA6F2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5D14A37C-3169-24FE-32CA-654C3E4D78E6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Activity: Savings Goal Worksheet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6BEFC4A6-313B-4E0B-4A04-F669DA9B6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4263628" y="6984127"/>
            <a:ext cx="2491171" cy="184664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40889A1-9666-38E8-49A4-7A1EFD6EE1DD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199656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worksheet helps you set clear goals and choose whether each goal should be saved or invested.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B369A94F-6B18-CE52-9A0B-0FBE573BF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C2E2EDBF-7845-8EDE-7FCD-374E0EF76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804876" y="3152599"/>
            <a:ext cx="1734770" cy="435194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C34F392-7031-A4DD-2552-365AAE18A883}"/>
              </a:ext>
            </a:extLst>
          </p:cNvPr>
          <p:cNvSpPr txBox="1"/>
          <p:nvPr/>
        </p:nvSpPr>
        <p:spPr>
          <a:xfrm>
            <a:off x="2782454" y="1700403"/>
            <a:ext cx="5749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| Choose one short-term goal (0–2 years)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B92513A-3FAD-8CA6-72C7-A3C59AB4DBF0}"/>
              </a:ext>
            </a:extLst>
          </p:cNvPr>
          <p:cNvSpPr txBox="1"/>
          <p:nvPr/>
        </p:nvSpPr>
        <p:spPr>
          <a:xfrm>
            <a:off x="2545768" y="4148808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 | Choose one short-term goal (0–2 years)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8F88A7F-B7A4-3473-9BE6-CFABE0C3EB15}"/>
              </a:ext>
            </a:extLst>
          </p:cNvPr>
          <p:cNvSpPr txBox="1">
            <a:spLocks/>
          </p:cNvSpPr>
          <p:nvPr/>
        </p:nvSpPr>
        <p:spPr>
          <a:xfrm>
            <a:off x="2494771" y="4986208"/>
            <a:ext cx="472806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long-term goal is: ________________________________________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much do I need? €_______________________________________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when do I need it? _____________________________ (month/year)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 approach (tick one): ☐ Saving 		☐ Investing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Reason (one sentence): ________________________________________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917175D-ECE4-4C7A-BD81-847C80CF863B}"/>
              </a:ext>
            </a:extLst>
          </p:cNvPr>
          <p:cNvSpPr txBox="1"/>
          <p:nvPr/>
        </p:nvSpPr>
        <p:spPr>
          <a:xfrm>
            <a:off x="578792" y="6745141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| Decide your first monthly step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1B3A8FE-8D2C-2277-6A83-F110DABCDBC2}"/>
              </a:ext>
            </a:extLst>
          </p:cNvPr>
          <p:cNvSpPr txBox="1">
            <a:spLocks/>
          </p:cNvSpPr>
          <p:nvPr/>
        </p:nvSpPr>
        <p:spPr>
          <a:xfrm>
            <a:off x="578792" y="7298583"/>
            <a:ext cx="36047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a realistic monthly amount you can start with?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€_______________________________________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will you start?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 (month/year)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D220345-4EC8-3BC9-FCCD-4314C47065EF}"/>
              </a:ext>
            </a:extLst>
          </p:cNvPr>
          <p:cNvSpPr txBox="1"/>
          <p:nvPr/>
        </p:nvSpPr>
        <p:spPr>
          <a:xfrm>
            <a:off x="793841" y="8764623"/>
            <a:ext cx="7384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| Make it easier (tick one action)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2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