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handoutMasterIdLst>
    <p:handoutMasterId r:id="rId4"/>
  </p:handoutMasterIdLst>
  <p:sldIdLst>
    <p:sldId id="269" r:id="rId2"/>
    <p:sldId id="270" r:id="rId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A84"/>
    <a:srgbClr val="F16024"/>
    <a:srgbClr val="D38CBC"/>
    <a:srgbClr val="6480E2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45"/>
    <p:restoredTop sz="96301"/>
  </p:normalViewPr>
  <p:slideViewPr>
    <p:cSldViewPr snapToGrid="0">
      <p:cViewPr>
        <p:scale>
          <a:sx n="140" d="100"/>
          <a:sy n="140" d="100"/>
        </p:scale>
        <p:origin x="-128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1/23/26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de-DE"/>
              <a:t>Click to edit Master subtitle style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3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447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2909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564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6591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353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4109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999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de-DE"/>
              <a:t>Click icon to add picture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7553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5754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618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645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EA01E-C1C4-B126-22D2-510F76109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Rectangle 354">
            <a:extLst>
              <a:ext uri="{FF2B5EF4-FFF2-40B4-BE49-F238E27FC236}">
                <a16:creationId xmlns:a16="http://schemas.microsoft.com/office/drawing/2014/main" id="{99356D19-3431-18BB-8ADD-D4C14CF14145}"/>
              </a:ext>
            </a:extLst>
          </p:cNvPr>
          <p:cNvSpPr/>
          <p:nvPr/>
        </p:nvSpPr>
        <p:spPr>
          <a:xfrm>
            <a:off x="13381" y="5995306"/>
            <a:ext cx="10691324" cy="1556361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2" name="Freeform 361">
            <a:extLst>
              <a:ext uri="{FF2B5EF4-FFF2-40B4-BE49-F238E27FC236}">
                <a16:creationId xmlns:a16="http://schemas.microsoft.com/office/drawing/2014/main" id="{F799F491-4C03-1CEB-BBFC-CF21FB1B4ACB}"/>
              </a:ext>
            </a:extLst>
          </p:cNvPr>
          <p:cNvSpPr/>
          <p:nvPr/>
        </p:nvSpPr>
        <p:spPr>
          <a:xfrm rot="5400000">
            <a:off x="29415" y="1245649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EAF56B-CD7E-30EC-5307-9402D859C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302" y="148789"/>
            <a:ext cx="3176853" cy="9548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FD0308-DCE0-F32F-6247-6CE55D0E6E66}"/>
              </a:ext>
            </a:extLst>
          </p:cNvPr>
          <p:cNvSpPr/>
          <p:nvPr/>
        </p:nvSpPr>
        <p:spPr>
          <a:xfrm>
            <a:off x="1" y="194654"/>
            <a:ext cx="7631466" cy="822029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236AED-38C8-C447-C8A9-7B2AE30C0A16}"/>
              </a:ext>
            </a:extLst>
          </p:cNvPr>
          <p:cNvSpPr txBox="1"/>
          <p:nvPr/>
        </p:nvSpPr>
        <p:spPr>
          <a:xfrm>
            <a:off x="309749" y="426802"/>
            <a:ext cx="7780911" cy="476734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lnSpc>
                <a:spcPts val="2418"/>
              </a:lnSpc>
            </a:pPr>
            <a:r>
              <a:rPr lang="de-DE" sz="2975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Kurzüberblick Ruhestand: Vergleichstabelle</a:t>
            </a:r>
            <a:endParaRPr lang="de-DE" sz="2975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3CEF2C-7B8C-4615-BF1E-D4DE86AAA3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935316"/>
              </p:ext>
            </p:extLst>
          </p:nvPr>
        </p:nvGraphicFramePr>
        <p:xfrm>
          <a:off x="1800435" y="1770487"/>
          <a:ext cx="8444328" cy="3594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11082">
                  <a:extLst>
                    <a:ext uri="{9D8B030D-6E8A-4147-A177-3AD203B41FA5}">
                      <a16:colId xmlns:a16="http://schemas.microsoft.com/office/drawing/2014/main" val="70393300"/>
                    </a:ext>
                  </a:extLst>
                </a:gridCol>
                <a:gridCol w="2111082">
                  <a:extLst>
                    <a:ext uri="{9D8B030D-6E8A-4147-A177-3AD203B41FA5}">
                      <a16:colId xmlns:a16="http://schemas.microsoft.com/office/drawing/2014/main" val="3411301781"/>
                    </a:ext>
                  </a:extLst>
                </a:gridCol>
                <a:gridCol w="2111082">
                  <a:extLst>
                    <a:ext uri="{9D8B030D-6E8A-4147-A177-3AD203B41FA5}">
                      <a16:colId xmlns:a16="http://schemas.microsoft.com/office/drawing/2014/main" val="408090049"/>
                    </a:ext>
                  </a:extLst>
                </a:gridCol>
                <a:gridCol w="2111082">
                  <a:extLst>
                    <a:ext uri="{9D8B030D-6E8A-4147-A177-3AD203B41FA5}">
                      <a16:colId xmlns:a16="http://schemas.microsoft.com/office/drawing/2014/main" val="12694793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017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Beiträge zu betrieb­licher Alters­vor­sorge, PRSAs und RACs (private Vor­sor­gever­träge) sind zum Grenz­steu­ersatz (20 %/40 %) steu­erlich absetzbar – begrenzt durch alters­abhän­gige Höchst­sätze (z. B. 20 % mit 30–39, bis zu 40 % ab 60) und eine Ein­kom­mens­grenze von 115.000 € </a:t>
                      </a:r>
                      <a:endParaRPr lang="de-DE" sz="10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17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Private Alters­vor­sorge wie die Rürup-Rente ermög­licht steu­erlich absetz­bare Beiträge: bis zu 27.566 € jährlich (für Allein­ste­hende); im Jahr 2025 sind 94 % der Beiträge absetzbar. Riester-Renten bieten direkte Zulagen und Steu­ervor­teile </a:t>
                      </a:r>
                      <a:endParaRPr lang="de-DE" sz="10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17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Für aus­län­dische Ren­ten­ein­künfte gilt ein Steu­erfrei­betrag von 3.420 €; jeder Betrag darüber wird pauschal mit 5 % besteuert, wenn die Son­der­rege­lung gewählt wird. Alter­nativ gelten die normalen pro­gres­siven Steu­ersätze </a:t>
                      </a:r>
                      <a:endParaRPr lang="de-DE" sz="10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17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Arbeit­neh­mer­bei­träge zur betrieb­lichen Alters­vor­sorge werden vom Brut­toge­halt gezahlt und sind in der Bei­trags­phase steu­erfrei. Die meisten Systeme sind bei­trags­ori­entiert; in vielen Branchen sind Beiträge ver­pflich­tend </a:t>
                      </a:r>
                      <a:endParaRPr lang="de-DE" sz="10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683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017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00" b="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Arbeit­geber­bei­träge sind bei der Kör­per­schaft­steuer abzugs­fähig und von PRSI/USC (irische Sozial­abga­ben) befreit; die eigenen Abzugs­gren­zen der Beschäf­tig­ten bleiben davon unberührt </a:t>
                      </a:r>
                      <a:endParaRPr lang="de-DE" sz="1000" b="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17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00" b="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Arbeit­geber­bei­träge zur Alters­vor­sorge über gesetz­liche bzw. Sozial­ver­siche­rungs­sys­teme sind für Beschäf­tigte steu­erfrei, werden aber bei der Ren­ten­aus­zah­lung besteuert </a:t>
                      </a:r>
                      <a:endParaRPr lang="de-DE" sz="1000" b="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17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Spezielle betrieb­liche Vor­sor­gesys­teme sind nicht ver­brei­tet; Arbeit­geber­bei­träge zu privaten oder betrieb­lichen Vor­sor­geplä­nen sind – wo es sie gibt – steu­erfrei und werden ähnlich behandelt </a:t>
                      </a:r>
                      <a:endParaRPr lang="de-DE" sz="10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17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Beiträge zur betrieb­lichen Alters­vor­sorge werden vor Steuern geleistet, in der Regel zu 2/3 vom Arbeit­geber und zu 1/3 von den Beschäf­tig­ten. Sie sind von Ein­kom­men­steuer und Sozial­abga­ben befreit </a:t>
                      </a:r>
                      <a:endParaRPr lang="de-DE" sz="10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724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017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Ren­ten­zah­lun­gen werden voll als Einkommen besteuert; ein Teil (bis zu 200.000 €) kann steu­erfrei als Ein­mal­zah­lung entnommen werden </a:t>
                      </a:r>
                      <a:endParaRPr lang="de-DE" sz="10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17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00" b="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Renten werden bei Aus­zah­lung als Einkommen besteuert; bei Riester gelten die Zulagen als später zu ver­steu­ern­des Einkommen; Rürup-Aus­zah­lun­gen werden voll als Einkommen besteuert </a:t>
                      </a:r>
                      <a:endParaRPr lang="de-DE" sz="1000" b="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17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00" b="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Aus­län­dische Renten: Besteue­rung nach gewählter Regelung; keine zusätz­liche SDC (Ver­tei­digungs­abgabe), Erbschaft- oder Schen­kungs­teuer auf Renten </a:t>
                      </a:r>
                      <a:endParaRPr lang="de-DE" sz="1000" b="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17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Ren­ten­leis­tun­gen (Leib­ren­ten oder Ein­mal­zah­lun­gen) werden bei Aus­zah­lung zum regulären Satz als Einkommen besteuert. Die Systeme sind bei­trags­ori­entiert </a:t>
                      </a:r>
                      <a:endParaRPr lang="de-DE" sz="10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689496"/>
                  </a:ext>
                </a:extLst>
              </a:tr>
            </a:tbl>
          </a:graphicData>
        </a:graphic>
      </p:graphicFrame>
      <p:grpSp>
        <p:nvGrpSpPr>
          <p:cNvPr id="59" name="Group 58">
            <a:extLst>
              <a:ext uri="{FF2B5EF4-FFF2-40B4-BE49-F238E27FC236}">
                <a16:creationId xmlns:a16="http://schemas.microsoft.com/office/drawing/2014/main" id="{E0AE8B00-4BCD-1A30-0261-F9842137CEB5}"/>
              </a:ext>
            </a:extLst>
          </p:cNvPr>
          <p:cNvGrpSpPr/>
          <p:nvPr/>
        </p:nvGrpSpPr>
        <p:grpSpPr>
          <a:xfrm>
            <a:off x="1812628" y="1466208"/>
            <a:ext cx="769165" cy="297518"/>
            <a:chOff x="1273361" y="6659269"/>
            <a:chExt cx="769165" cy="297518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A7D8CC5-F9F3-D8E7-4ED5-655F2CB44CFA}"/>
                </a:ext>
              </a:extLst>
            </p:cNvPr>
            <p:cNvSpPr/>
            <p:nvPr/>
          </p:nvSpPr>
          <p:spPr>
            <a:xfrm>
              <a:off x="1273361" y="6659269"/>
              <a:ext cx="769165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53FE90F-089E-62C6-E5D5-7906BBBF24D0}"/>
                </a:ext>
              </a:extLst>
            </p:cNvPr>
            <p:cNvSpPr txBox="1"/>
            <p:nvPr/>
          </p:nvSpPr>
          <p:spPr>
            <a:xfrm>
              <a:off x="1273364" y="6659269"/>
              <a:ext cx="769162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Irland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A313C56-78D4-3211-2BA2-AA18F9A42C34}"/>
              </a:ext>
            </a:extLst>
          </p:cNvPr>
          <p:cNvGrpSpPr/>
          <p:nvPr/>
        </p:nvGrpSpPr>
        <p:grpSpPr>
          <a:xfrm>
            <a:off x="3891130" y="1466208"/>
            <a:ext cx="1062891" cy="297518"/>
            <a:chOff x="1273361" y="6659269"/>
            <a:chExt cx="1062891" cy="29751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B05E54D-7BF4-BD2B-A935-DB8B2BFBB800}"/>
                </a:ext>
              </a:extLst>
            </p:cNvPr>
            <p:cNvSpPr/>
            <p:nvPr/>
          </p:nvSpPr>
          <p:spPr>
            <a:xfrm>
              <a:off x="1273361" y="6659269"/>
              <a:ext cx="1138542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D61A827-9AC7-39CA-6F42-D607DC3CC90E}"/>
                </a:ext>
              </a:extLst>
            </p:cNvPr>
            <p:cNvSpPr txBox="1"/>
            <p:nvPr/>
          </p:nvSpPr>
          <p:spPr>
            <a:xfrm>
              <a:off x="1273363" y="6659269"/>
              <a:ext cx="1277514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Deutschland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575C7A9-880E-56D8-16EB-105CF4DC198B}"/>
              </a:ext>
            </a:extLst>
          </p:cNvPr>
          <p:cNvGrpSpPr/>
          <p:nvPr/>
        </p:nvGrpSpPr>
        <p:grpSpPr>
          <a:xfrm>
            <a:off x="5995423" y="1477836"/>
            <a:ext cx="769165" cy="297518"/>
            <a:chOff x="1273361" y="6659269"/>
            <a:chExt cx="769165" cy="297518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4E6EDC6-D45F-0804-1F8A-8DFA7A0CF9FB}"/>
                </a:ext>
              </a:extLst>
            </p:cNvPr>
            <p:cNvSpPr/>
            <p:nvPr/>
          </p:nvSpPr>
          <p:spPr>
            <a:xfrm>
              <a:off x="1273361" y="6659269"/>
              <a:ext cx="769165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5611228-9781-F028-EDED-96853A5C1BFD}"/>
                </a:ext>
              </a:extLst>
            </p:cNvPr>
            <p:cNvSpPr txBox="1"/>
            <p:nvPr/>
          </p:nvSpPr>
          <p:spPr>
            <a:xfrm>
              <a:off x="1273364" y="6659269"/>
              <a:ext cx="805285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Zypern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DBA853C-2662-8391-0139-A0ADC1379249}"/>
              </a:ext>
            </a:extLst>
          </p:cNvPr>
          <p:cNvGrpSpPr/>
          <p:nvPr/>
        </p:nvGrpSpPr>
        <p:grpSpPr>
          <a:xfrm>
            <a:off x="8121656" y="1468805"/>
            <a:ext cx="1535823" cy="297518"/>
            <a:chOff x="1273361" y="6659269"/>
            <a:chExt cx="1535823" cy="297518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98C2B30-862E-3713-6EBF-00C1C4BC33F4}"/>
                </a:ext>
              </a:extLst>
            </p:cNvPr>
            <p:cNvSpPr/>
            <p:nvPr/>
          </p:nvSpPr>
          <p:spPr>
            <a:xfrm>
              <a:off x="1273361" y="6659269"/>
              <a:ext cx="1125637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7283146-0086-789B-A38A-D554A0951783}"/>
                </a:ext>
              </a:extLst>
            </p:cNvPr>
            <p:cNvSpPr txBox="1"/>
            <p:nvPr/>
          </p:nvSpPr>
          <p:spPr>
            <a:xfrm>
              <a:off x="1273364" y="6659269"/>
              <a:ext cx="1535820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Niederlande</a:t>
              </a:r>
            </a:p>
          </p:txBody>
        </p:sp>
      </p:grpSp>
      <p:sp>
        <p:nvSpPr>
          <p:cNvPr id="75" name="Freeform 74">
            <a:extLst>
              <a:ext uri="{FF2B5EF4-FFF2-40B4-BE49-F238E27FC236}">
                <a16:creationId xmlns:a16="http://schemas.microsoft.com/office/drawing/2014/main" id="{1A9BB28F-C644-9F60-D300-CDA92B39C2A7}"/>
              </a:ext>
            </a:extLst>
          </p:cNvPr>
          <p:cNvSpPr/>
          <p:nvPr/>
        </p:nvSpPr>
        <p:spPr>
          <a:xfrm>
            <a:off x="8011721" y="5893424"/>
            <a:ext cx="2824721" cy="1748838"/>
          </a:xfrm>
          <a:custGeom>
            <a:avLst/>
            <a:gdLst>
              <a:gd name="connsiteX0" fmla="*/ 2652672 w 2824721"/>
              <a:gd name="connsiteY0" fmla="*/ 1748838 h 1748838"/>
              <a:gd name="connsiteX1" fmla="*/ 2769282 w 2824721"/>
              <a:gd name="connsiteY1" fmla="*/ 1382663 h 1748838"/>
              <a:gd name="connsiteX2" fmla="*/ 2593266 w 2824721"/>
              <a:gd name="connsiteY2" fmla="*/ 1030633 h 1748838"/>
              <a:gd name="connsiteX3" fmla="*/ 2765510 w 2824721"/>
              <a:gd name="connsiteY3" fmla="*/ 610396 h 1748838"/>
              <a:gd name="connsiteX4" fmla="*/ 2310699 w 2824721"/>
              <a:gd name="connsiteY4" fmla="*/ 657543 h 1748838"/>
              <a:gd name="connsiteX5" fmla="*/ 2155114 w 2824721"/>
              <a:gd name="connsiteY5" fmla="*/ 436267 h 1748838"/>
              <a:gd name="connsiteX6" fmla="*/ 2033789 w 2824721"/>
              <a:gd name="connsiteY6" fmla="*/ 0 h 1748838"/>
              <a:gd name="connsiteX7" fmla="*/ 948780 w 2824721"/>
              <a:gd name="connsiteY7" fmla="*/ 899564 h 1748838"/>
              <a:gd name="connsiteX8" fmla="*/ 658355 w 2824721"/>
              <a:gd name="connsiteY8" fmla="*/ 825072 h 1748838"/>
              <a:gd name="connsiteX9" fmla="*/ 637925 w 2824721"/>
              <a:gd name="connsiteY9" fmla="*/ 523331 h 1748838"/>
              <a:gd name="connsiteX10" fmla="*/ 155454 w 2824721"/>
              <a:gd name="connsiteY10" fmla="*/ 925966 h 1748838"/>
              <a:gd name="connsiteX11" fmla="*/ 240319 w 2824721"/>
              <a:gd name="connsiteY11" fmla="*/ 1748838 h 1748838"/>
              <a:gd name="connsiteX12" fmla="*/ 2652986 w 2824721"/>
              <a:gd name="connsiteY12" fmla="*/ 1748838 h 174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24721" h="1748838">
                <a:moveTo>
                  <a:pt x="2652672" y="1748838"/>
                </a:moveTo>
                <a:cubicBezTo>
                  <a:pt x="2652672" y="1748838"/>
                  <a:pt x="2943097" y="1559622"/>
                  <a:pt x="2769282" y="1382663"/>
                </a:cubicBezTo>
                <a:cubicBezTo>
                  <a:pt x="2595467" y="1205705"/>
                  <a:pt x="2543291" y="1227707"/>
                  <a:pt x="2593266" y="1030633"/>
                </a:cubicBezTo>
                <a:cubicBezTo>
                  <a:pt x="2643242" y="833558"/>
                  <a:pt x="2846288" y="760009"/>
                  <a:pt x="2765510" y="610396"/>
                </a:cubicBezTo>
                <a:cubicBezTo>
                  <a:pt x="2668702" y="430923"/>
                  <a:pt x="2447739" y="594680"/>
                  <a:pt x="2310699" y="657543"/>
                </a:cubicBezTo>
                <a:cubicBezTo>
                  <a:pt x="2055477" y="774468"/>
                  <a:pt x="2057048" y="599709"/>
                  <a:pt x="2155114" y="436267"/>
                </a:cubicBezTo>
                <a:cubicBezTo>
                  <a:pt x="2253180" y="272824"/>
                  <a:pt x="2260095" y="0"/>
                  <a:pt x="2033789" y="0"/>
                </a:cubicBezTo>
                <a:cubicBezTo>
                  <a:pt x="1807484" y="0"/>
                  <a:pt x="1246749" y="531818"/>
                  <a:pt x="948780" y="899564"/>
                </a:cubicBezTo>
                <a:cubicBezTo>
                  <a:pt x="770565" y="1119583"/>
                  <a:pt x="640439" y="966513"/>
                  <a:pt x="658355" y="825072"/>
                </a:cubicBezTo>
                <a:cubicBezTo>
                  <a:pt x="669985" y="735178"/>
                  <a:pt x="693558" y="589966"/>
                  <a:pt x="637925" y="523331"/>
                </a:cubicBezTo>
                <a:cubicBezTo>
                  <a:pt x="540802" y="407350"/>
                  <a:pt x="256034" y="770696"/>
                  <a:pt x="155454" y="925966"/>
                </a:cubicBezTo>
                <a:cubicBezTo>
                  <a:pt x="-238380" y="1533534"/>
                  <a:pt x="240319" y="1748838"/>
                  <a:pt x="240319" y="1748838"/>
                </a:cubicBezTo>
                <a:lnTo>
                  <a:pt x="2652986" y="1748838"/>
                </a:lnTo>
                <a:close/>
              </a:path>
            </a:pathLst>
          </a:custGeom>
          <a:solidFill>
            <a:srgbClr val="D2CDFF">
              <a:alpha val="46000"/>
            </a:srgbClr>
          </a:solidFill>
          <a:ln w="313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7E204A6-C089-65A0-CA54-B0B5C4B9D66A}"/>
              </a:ext>
            </a:extLst>
          </p:cNvPr>
          <p:cNvGrpSpPr/>
          <p:nvPr/>
        </p:nvGrpSpPr>
        <p:grpSpPr>
          <a:xfrm>
            <a:off x="7820173" y="5534507"/>
            <a:ext cx="1910925" cy="1637325"/>
            <a:chOff x="8609386" y="6192508"/>
            <a:chExt cx="1847758" cy="1583202"/>
          </a:xfrm>
        </p:grpSpPr>
        <p:grpSp>
          <p:nvGrpSpPr>
            <p:cNvPr id="77" name="Graphic 395">
              <a:extLst>
                <a:ext uri="{FF2B5EF4-FFF2-40B4-BE49-F238E27FC236}">
                  <a16:creationId xmlns:a16="http://schemas.microsoft.com/office/drawing/2014/main" id="{95BD40B8-EBB0-98CB-FB97-68D7ACC6F8D7}"/>
                </a:ext>
              </a:extLst>
            </p:cNvPr>
            <p:cNvGrpSpPr/>
            <p:nvPr/>
          </p:nvGrpSpPr>
          <p:grpSpPr>
            <a:xfrm>
              <a:off x="9214381" y="7724629"/>
              <a:ext cx="841795" cy="5905"/>
              <a:chOff x="9214381" y="7724629"/>
              <a:chExt cx="841795" cy="5905"/>
            </a:xfrm>
          </p:grpSpPr>
          <p:sp>
            <p:nvSpPr>
              <p:cNvPr id="337" name="Freeform 336">
                <a:extLst>
                  <a:ext uri="{FF2B5EF4-FFF2-40B4-BE49-F238E27FC236}">
                    <a16:creationId xmlns:a16="http://schemas.microsoft.com/office/drawing/2014/main" id="{FAFF0DA6-64A0-D11A-584E-633F60A90131}"/>
                  </a:ext>
                </a:extLst>
              </p:cNvPr>
              <p:cNvSpPr/>
              <p:nvPr/>
            </p:nvSpPr>
            <p:spPr>
              <a:xfrm>
                <a:off x="9214381" y="7727582"/>
                <a:ext cx="841795" cy="2952"/>
              </a:xfrm>
              <a:custGeom>
                <a:avLst/>
                <a:gdLst>
                  <a:gd name="connsiteX0" fmla="*/ 0 w 841795"/>
                  <a:gd name="connsiteY0" fmla="*/ 0 h 2952"/>
                  <a:gd name="connsiteX1" fmla="*/ 841796 w 841795"/>
                  <a:gd name="connsiteY1" fmla="*/ 0 h 2952"/>
                  <a:gd name="connsiteX2" fmla="*/ 0 w 841795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41795" h="2952">
                    <a:moveTo>
                      <a:pt x="0" y="0"/>
                    </a:moveTo>
                    <a:lnTo>
                      <a:pt x="84179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38" name="Freeform 337">
                <a:extLst>
                  <a:ext uri="{FF2B5EF4-FFF2-40B4-BE49-F238E27FC236}">
                    <a16:creationId xmlns:a16="http://schemas.microsoft.com/office/drawing/2014/main" id="{FDED4430-2A22-BA0D-ED52-5D9FCC699325}"/>
                  </a:ext>
                </a:extLst>
              </p:cNvPr>
              <p:cNvSpPr/>
              <p:nvPr/>
            </p:nvSpPr>
            <p:spPr>
              <a:xfrm>
                <a:off x="9214381" y="7724629"/>
                <a:ext cx="841795" cy="5905"/>
              </a:xfrm>
              <a:custGeom>
                <a:avLst/>
                <a:gdLst>
                  <a:gd name="connsiteX0" fmla="*/ 0 w 841795"/>
                  <a:gd name="connsiteY0" fmla="*/ 0 h 5905"/>
                  <a:gd name="connsiteX1" fmla="*/ 841796 w 841795"/>
                  <a:gd name="connsiteY1" fmla="*/ 0 h 5905"/>
                  <a:gd name="connsiteX2" fmla="*/ 841796 w 841795"/>
                  <a:gd name="connsiteY2" fmla="*/ 5905 h 5905"/>
                  <a:gd name="connsiteX3" fmla="*/ 0 w 841795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1795" h="5905">
                    <a:moveTo>
                      <a:pt x="0" y="0"/>
                    </a:moveTo>
                    <a:lnTo>
                      <a:pt x="841796" y="0"/>
                    </a:lnTo>
                    <a:lnTo>
                      <a:pt x="841796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78" name="Graphic 395">
              <a:extLst>
                <a:ext uri="{FF2B5EF4-FFF2-40B4-BE49-F238E27FC236}">
                  <a16:creationId xmlns:a16="http://schemas.microsoft.com/office/drawing/2014/main" id="{E6E9C11D-AB20-7A65-C525-B7AB5532C0E8}"/>
                </a:ext>
              </a:extLst>
            </p:cNvPr>
            <p:cNvGrpSpPr/>
            <p:nvPr/>
          </p:nvGrpSpPr>
          <p:grpSpPr>
            <a:xfrm>
              <a:off x="9852740" y="7769805"/>
              <a:ext cx="366126" cy="5905"/>
              <a:chOff x="9852740" y="7769805"/>
              <a:chExt cx="366126" cy="5905"/>
            </a:xfrm>
          </p:grpSpPr>
          <p:sp>
            <p:nvSpPr>
              <p:cNvPr id="335" name="Freeform 334">
                <a:extLst>
                  <a:ext uri="{FF2B5EF4-FFF2-40B4-BE49-F238E27FC236}">
                    <a16:creationId xmlns:a16="http://schemas.microsoft.com/office/drawing/2014/main" id="{5C7EECD3-DE3D-7DC5-8A60-65CD970260BB}"/>
                  </a:ext>
                </a:extLst>
              </p:cNvPr>
              <p:cNvSpPr/>
              <p:nvPr/>
            </p:nvSpPr>
            <p:spPr>
              <a:xfrm>
                <a:off x="9852740" y="7772757"/>
                <a:ext cx="366126" cy="2952"/>
              </a:xfrm>
              <a:custGeom>
                <a:avLst/>
                <a:gdLst>
                  <a:gd name="connsiteX0" fmla="*/ 0 w 366126"/>
                  <a:gd name="connsiteY0" fmla="*/ 0 h 2952"/>
                  <a:gd name="connsiteX1" fmla="*/ 366127 w 366126"/>
                  <a:gd name="connsiteY1" fmla="*/ 0 h 2952"/>
                  <a:gd name="connsiteX2" fmla="*/ 0 w 366126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126" h="2952">
                    <a:moveTo>
                      <a:pt x="0" y="0"/>
                    </a:moveTo>
                    <a:lnTo>
                      <a:pt x="3661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36" name="Freeform 335">
                <a:extLst>
                  <a:ext uri="{FF2B5EF4-FFF2-40B4-BE49-F238E27FC236}">
                    <a16:creationId xmlns:a16="http://schemas.microsoft.com/office/drawing/2014/main" id="{1770B81B-7630-49E7-21B8-F8B14C715165}"/>
                  </a:ext>
                </a:extLst>
              </p:cNvPr>
              <p:cNvSpPr/>
              <p:nvPr/>
            </p:nvSpPr>
            <p:spPr>
              <a:xfrm>
                <a:off x="9852740" y="7769805"/>
                <a:ext cx="366126" cy="5905"/>
              </a:xfrm>
              <a:custGeom>
                <a:avLst/>
                <a:gdLst>
                  <a:gd name="connsiteX0" fmla="*/ 0 w 366126"/>
                  <a:gd name="connsiteY0" fmla="*/ 0 h 5905"/>
                  <a:gd name="connsiteX1" fmla="*/ 366127 w 366126"/>
                  <a:gd name="connsiteY1" fmla="*/ 0 h 5905"/>
                  <a:gd name="connsiteX2" fmla="*/ 366127 w 366126"/>
                  <a:gd name="connsiteY2" fmla="*/ 5905 h 5905"/>
                  <a:gd name="connsiteX3" fmla="*/ 0 w 366126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126" h="5905">
                    <a:moveTo>
                      <a:pt x="0" y="0"/>
                    </a:moveTo>
                    <a:lnTo>
                      <a:pt x="366127" y="0"/>
                    </a:lnTo>
                    <a:lnTo>
                      <a:pt x="366127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79" name="Graphic 395">
              <a:extLst>
                <a:ext uri="{FF2B5EF4-FFF2-40B4-BE49-F238E27FC236}">
                  <a16:creationId xmlns:a16="http://schemas.microsoft.com/office/drawing/2014/main" id="{F1CE719F-68EC-1465-4CFF-6546E0900EF1}"/>
                </a:ext>
              </a:extLst>
            </p:cNvPr>
            <p:cNvGrpSpPr/>
            <p:nvPr/>
          </p:nvGrpSpPr>
          <p:grpSpPr>
            <a:xfrm>
              <a:off x="9070292" y="7769805"/>
              <a:ext cx="669952" cy="5905"/>
              <a:chOff x="9070292" y="7769805"/>
              <a:chExt cx="669952" cy="5905"/>
            </a:xfrm>
          </p:grpSpPr>
          <p:sp>
            <p:nvSpPr>
              <p:cNvPr id="333" name="Freeform 332">
                <a:extLst>
                  <a:ext uri="{FF2B5EF4-FFF2-40B4-BE49-F238E27FC236}">
                    <a16:creationId xmlns:a16="http://schemas.microsoft.com/office/drawing/2014/main" id="{B8683C61-B9C8-7078-0388-293B605E8682}"/>
                  </a:ext>
                </a:extLst>
              </p:cNvPr>
              <p:cNvSpPr/>
              <p:nvPr/>
            </p:nvSpPr>
            <p:spPr>
              <a:xfrm>
                <a:off x="9070292" y="7772757"/>
                <a:ext cx="669952" cy="2952"/>
              </a:xfrm>
              <a:custGeom>
                <a:avLst/>
                <a:gdLst>
                  <a:gd name="connsiteX0" fmla="*/ 0 w 669952"/>
                  <a:gd name="connsiteY0" fmla="*/ 0 h 2952"/>
                  <a:gd name="connsiteX1" fmla="*/ 669953 w 669952"/>
                  <a:gd name="connsiteY1" fmla="*/ 0 h 2952"/>
                  <a:gd name="connsiteX2" fmla="*/ 0 w 669952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9952" h="2952">
                    <a:moveTo>
                      <a:pt x="0" y="0"/>
                    </a:moveTo>
                    <a:lnTo>
                      <a:pt x="66995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34" name="Freeform 333">
                <a:extLst>
                  <a:ext uri="{FF2B5EF4-FFF2-40B4-BE49-F238E27FC236}">
                    <a16:creationId xmlns:a16="http://schemas.microsoft.com/office/drawing/2014/main" id="{7D642E21-68F9-6CEA-9365-2BE8A80E716A}"/>
                  </a:ext>
                </a:extLst>
              </p:cNvPr>
              <p:cNvSpPr/>
              <p:nvPr/>
            </p:nvSpPr>
            <p:spPr>
              <a:xfrm>
                <a:off x="9070292" y="7769805"/>
                <a:ext cx="669952" cy="5905"/>
              </a:xfrm>
              <a:custGeom>
                <a:avLst/>
                <a:gdLst>
                  <a:gd name="connsiteX0" fmla="*/ 0 w 669952"/>
                  <a:gd name="connsiteY0" fmla="*/ 0 h 5905"/>
                  <a:gd name="connsiteX1" fmla="*/ 669953 w 669952"/>
                  <a:gd name="connsiteY1" fmla="*/ 0 h 5905"/>
                  <a:gd name="connsiteX2" fmla="*/ 669953 w 669952"/>
                  <a:gd name="connsiteY2" fmla="*/ 5905 h 5905"/>
                  <a:gd name="connsiteX3" fmla="*/ 0 w 669952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9952" h="5905">
                    <a:moveTo>
                      <a:pt x="0" y="0"/>
                    </a:moveTo>
                    <a:lnTo>
                      <a:pt x="669953" y="0"/>
                    </a:lnTo>
                    <a:lnTo>
                      <a:pt x="66995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80" name="Graphic 395">
              <a:extLst>
                <a:ext uri="{FF2B5EF4-FFF2-40B4-BE49-F238E27FC236}">
                  <a16:creationId xmlns:a16="http://schemas.microsoft.com/office/drawing/2014/main" id="{729B83C1-95A1-4307-571A-CA095503C1AF}"/>
                </a:ext>
              </a:extLst>
            </p:cNvPr>
            <p:cNvGrpSpPr/>
            <p:nvPr/>
          </p:nvGrpSpPr>
          <p:grpSpPr>
            <a:xfrm>
              <a:off x="10158338" y="7725515"/>
              <a:ext cx="171252" cy="5905"/>
              <a:chOff x="10158338" y="7725515"/>
              <a:chExt cx="171252" cy="5905"/>
            </a:xfrm>
          </p:grpSpPr>
          <p:sp>
            <p:nvSpPr>
              <p:cNvPr id="331" name="Freeform 330">
                <a:extLst>
                  <a:ext uri="{FF2B5EF4-FFF2-40B4-BE49-F238E27FC236}">
                    <a16:creationId xmlns:a16="http://schemas.microsoft.com/office/drawing/2014/main" id="{17856476-2FFF-2C6E-6836-B99F57ACF370}"/>
                  </a:ext>
                </a:extLst>
              </p:cNvPr>
              <p:cNvSpPr/>
              <p:nvPr/>
            </p:nvSpPr>
            <p:spPr>
              <a:xfrm>
                <a:off x="10158338" y="7728468"/>
                <a:ext cx="171252" cy="2952"/>
              </a:xfrm>
              <a:custGeom>
                <a:avLst/>
                <a:gdLst>
                  <a:gd name="connsiteX0" fmla="*/ 0 w 171252"/>
                  <a:gd name="connsiteY0" fmla="*/ 0 h 2952"/>
                  <a:gd name="connsiteX1" fmla="*/ 171253 w 171252"/>
                  <a:gd name="connsiteY1" fmla="*/ 0 h 2952"/>
                  <a:gd name="connsiteX2" fmla="*/ 0 w 171252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252" h="2952">
                    <a:moveTo>
                      <a:pt x="0" y="0"/>
                    </a:moveTo>
                    <a:lnTo>
                      <a:pt x="17125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32" name="Freeform 331">
                <a:extLst>
                  <a:ext uri="{FF2B5EF4-FFF2-40B4-BE49-F238E27FC236}">
                    <a16:creationId xmlns:a16="http://schemas.microsoft.com/office/drawing/2014/main" id="{3221D260-8A11-C41C-DA05-C3A7BF092000}"/>
                  </a:ext>
                </a:extLst>
              </p:cNvPr>
              <p:cNvSpPr/>
              <p:nvPr/>
            </p:nvSpPr>
            <p:spPr>
              <a:xfrm>
                <a:off x="10158338" y="7725515"/>
                <a:ext cx="171252" cy="5905"/>
              </a:xfrm>
              <a:custGeom>
                <a:avLst/>
                <a:gdLst>
                  <a:gd name="connsiteX0" fmla="*/ 0 w 171252"/>
                  <a:gd name="connsiteY0" fmla="*/ 0 h 5905"/>
                  <a:gd name="connsiteX1" fmla="*/ 171253 w 171252"/>
                  <a:gd name="connsiteY1" fmla="*/ 0 h 5905"/>
                  <a:gd name="connsiteX2" fmla="*/ 171253 w 171252"/>
                  <a:gd name="connsiteY2" fmla="*/ 5905 h 5905"/>
                  <a:gd name="connsiteX3" fmla="*/ 0 w 171252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252" h="5905">
                    <a:moveTo>
                      <a:pt x="0" y="0"/>
                    </a:moveTo>
                    <a:lnTo>
                      <a:pt x="171253" y="0"/>
                    </a:lnTo>
                    <a:lnTo>
                      <a:pt x="17125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81" name="Graphic 395">
              <a:extLst>
                <a:ext uri="{FF2B5EF4-FFF2-40B4-BE49-F238E27FC236}">
                  <a16:creationId xmlns:a16="http://schemas.microsoft.com/office/drawing/2014/main" id="{BF59E9E5-7E48-FA8E-F3D0-95B6E4D2092F}"/>
                </a:ext>
              </a:extLst>
            </p:cNvPr>
            <p:cNvGrpSpPr/>
            <p:nvPr/>
          </p:nvGrpSpPr>
          <p:grpSpPr>
            <a:xfrm>
              <a:off x="8887524" y="7724629"/>
              <a:ext cx="259536" cy="5905"/>
              <a:chOff x="8887524" y="7724629"/>
              <a:chExt cx="259536" cy="5905"/>
            </a:xfrm>
          </p:grpSpPr>
          <p:sp>
            <p:nvSpPr>
              <p:cNvPr id="329" name="Freeform 328">
                <a:extLst>
                  <a:ext uri="{FF2B5EF4-FFF2-40B4-BE49-F238E27FC236}">
                    <a16:creationId xmlns:a16="http://schemas.microsoft.com/office/drawing/2014/main" id="{86E531A7-F066-D7EB-4DC0-B15689FBBC3C}"/>
                  </a:ext>
                </a:extLst>
              </p:cNvPr>
              <p:cNvSpPr/>
              <p:nvPr/>
            </p:nvSpPr>
            <p:spPr>
              <a:xfrm>
                <a:off x="8887524" y="7727582"/>
                <a:ext cx="259536" cy="2952"/>
              </a:xfrm>
              <a:custGeom>
                <a:avLst/>
                <a:gdLst>
                  <a:gd name="connsiteX0" fmla="*/ 0 w 259536"/>
                  <a:gd name="connsiteY0" fmla="*/ 0 h 2952"/>
                  <a:gd name="connsiteX1" fmla="*/ 259536 w 259536"/>
                  <a:gd name="connsiteY1" fmla="*/ 0 h 2952"/>
                  <a:gd name="connsiteX2" fmla="*/ 0 w 259536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9536" h="2952">
                    <a:moveTo>
                      <a:pt x="0" y="0"/>
                    </a:moveTo>
                    <a:lnTo>
                      <a:pt x="25953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30" name="Freeform 329">
                <a:extLst>
                  <a:ext uri="{FF2B5EF4-FFF2-40B4-BE49-F238E27FC236}">
                    <a16:creationId xmlns:a16="http://schemas.microsoft.com/office/drawing/2014/main" id="{B312DDC5-4455-06C4-E0E2-90BCBFCF37CB}"/>
                  </a:ext>
                </a:extLst>
              </p:cNvPr>
              <p:cNvSpPr/>
              <p:nvPr/>
            </p:nvSpPr>
            <p:spPr>
              <a:xfrm>
                <a:off x="8887524" y="7724629"/>
                <a:ext cx="259536" cy="5905"/>
              </a:xfrm>
              <a:custGeom>
                <a:avLst/>
                <a:gdLst>
                  <a:gd name="connsiteX0" fmla="*/ 0 w 259536"/>
                  <a:gd name="connsiteY0" fmla="*/ 0 h 5905"/>
                  <a:gd name="connsiteX1" fmla="*/ 259536 w 259536"/>
                  <a:gd name="connsiteY1" fmla="*/ 0 h 5905"/>
                  <a:gd name="connsiteX2" fmla="*/ 259536 w 259536"/>
                  <a:gd name="connsiteY2" fmla="*/ 5905 h 5905"/>
                  <a:gd name="connsiteX3" fmla="*/ 0 w 259536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9536" h="5905">
                    <a:moveTo>
                      <a:pt x="0" y="0"/>
                    </a:moveTo>
                    <a:lnTo>
                      <a:pt x="259536" y="0"/>
                    </a:lnTo>
                    <a:lnTo>
                      <a:pt x="259536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141B18E-D3A5-6509-CB94-17E87E93DCD5}"/>
                </a:ext>
              </a:extLst>
            </p:cNvPr>
            <p:cNvSpPr/>
            <p:nvPr/>
          </p:nvSpPr>
          <p:spPr>
            <a:xfrm>
              <a:off x="8854159" y="6282858"/>
              <a:ext cx="1085092" cy="1397481"/>
            </a:xfrm>
            <a:custGeom>
              <a:avLst/>
              <a:gdLst>
                <a:gd name="connsiteX0" fmla="*/ 0 w 1085092"/>
                <a:gd name="connsiteY0" fmla="*/ 0 h 1397481"/>
                <a:gd name="connsiteX1" fmla="*/ 1085093 w 1085092"/>
                <a:gd name="connsiteY1" fmla="*/ 0 h 1397481"/>
                <a:gd name="connsiteX2" fmla="*/ 1085093 w 1085092"/>
                <a:gd name="connsiteY2" fmla="*/ 1397482 h 1397481"/>
                <a:gd name="connsiteX3" fmla="*/ 0 w 1085092"/>
                <a:gd name="connsiteY3" fmla="*/ 1397482 h 139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5092" h="1397481">
                  <a:moveTo>
                    <a:pt x="0" y="0"/>
                  </a:moveTo>
                  <a:lnTo>
                    <a:pt x="1085093" y="0"/>
                  </a:lnTo>
                  <a:lnTo>
                    <a:pt x="1085093" y="1397482"/>
                  </a:lnTo>
                  <a:lnTo>
                    <a:pt x="0" y="1397482"/>
                  </a:lnTo>
                  <a:close/>
                </a:path>
              </a:pathLst>
            </a:custGeom>
            <a:solidFill>
              <a:srgbClr val="D18CBC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517B19C8-8B6C-D2D4-339C-8C101DF47871}"/>
                </a:ext>
              </a:extLst>
            </p:cNvPr>
            <p:cNvSpPr/>
            <p:nvPr/>
          </p:nvSpPr>
          <p:spPr>
            <a:xfrm>
              <a:off x="8854159" y="7155066"/>
              <a:ext cx="1085092" cy="525273"/>
            </a:xfrm>
            <a:custGeom>
              <a:avLst/>
              <a:gdLst>
                <a:gd name="connsiteX0" fmla="*/ 1085093 w 1085092"/>
                <a:gd name="connsiteY0" fmla="*/ 0 h 525273"/>
                <a:gd name="connsiteX1" fmla="*/ 1085093 w 1085092"/>
                <a:gd name="connsiteY1" fmla="*/ 525274 h 525273"/>
                <a:gd name="connsiteX2" fmla="*/ 0 w 1085092"/>
                <a:gd name="connsiteY2" fmla="*/ 525274 h 525273"/>
                <a:gd name="connsiteX3" fmla="*/ 0 w 1085092"/>
                <a:gd name="connsiteY3" fmla="*/ 168891 h 525273"/>
                <a:gd name="connsiteX4" fmla="*/ 1085093 w 1085092"/>
                <a:gd name="connsiteY4" fmla="*/ 0 h 52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5092" h="525273">
                  <a:moveTo>
                    <a:pt x="1085093" y="0"/>
                  </a:moveTo>
                  <a:lnTo>
                    <a:pt x="1085093" y="525274"/>
                  </a:lnTo>
                  <a:lnTo>
                    <a:pt x="0" y="525274"/>
                  </a:lnTo>
                  <a:lnTo>
                    <a:pt x="0" y="168891"/>
                  </a:lnTo>
                  <a:lnTo>
                    <a:pt x="1085093" y="0"/>
                  </a:lnTo>
                  <a:close/>
                </a:path>
              </a:pathLst>
            </a:custGeom>
            <a:solidFill>
              <a:srgbClr val="B572A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58D60969-0584-5359-12AC-DE503415B868}"/>
                </a:ext>
              </a:extLst>
            </p:cNvPr>
            <p:cNvSpPr/>
            <p:nvPr/>
          </p:nvSpPr>
          <p:spPr>
            <a:xfrm rot="5400000">
              <a:off x="8757018" y="6498401"/>
              <a:ext cx="1279376" cy="966987"/>
            </a:xfrm>
            <a:custGeom>
              <a:avLst/>
              <a:gdLst>
                <a:gd name="connsiteX0" fmla="*/ 0 w 1279376"/>
                <a:gd name="connsiteY0" fmla="*/ 0 h 966987"/>
                <a:gd name="connsiteX1" fmla="*/ 1279376 w 1279376"/>
                <a:gd name="connsiteY1" fmla="*/ 0 h 966987"/>
                <a:gd name="connsiteX2" fmla="*/ 1279376 w 1279376"/>
                <a:gd name="connsiteY2" fmla="*/ 966988 h 966987"/>
                <a:gd name="connsiteX3" fmla="*/ 0 w 1279376"/>
                <a:gd name="connsiteY3" fmla="*/ 966988 h 96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9376" h="966987">
                  <a:moveTo>
                    <a:pt x="0" y="0"/>
                  </a:moveTo>
                  <a:lnTo>
                    <a:pt x="1279376" y="0"/>
                  </a:lnTo>
                  <a:lnTo>
                    <a:pt x="1279376" y="966988"/>
                  </a:lnTo>
                  <a:lnTo>
                    <a:pt x="0" y="966988"/>
                  </a:ln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85" name="Graphic 395">
              <a:extLst>
                <a:ext uri="{FF2B5EF4-FFF2-40B4-BE49-F238E27FC236}">
                  <a16:creationId xmlns:a16="http://schemas.microsoft.com/office/drawing/2014/main" id="{4D0ED250-44EE-881D-6B84-8A711E983ED4}"/>
                </a:ext>
              </a:extLst>
            </p:cNvPr>
            <p:cNvGrpSpPr/>
            <p:nvPr/>
          </p:nvGrpSpPr>
          <p:grpSpPr>
            <a:xfrm>
              <a:off x="9466240" y="6615916"/>
              <a:ext cx="89464" cy="5905"/>
              <a:chOff x="9466240" y="6615916"/>
              <a:chExt cx="89464" cy="5905"/>
            </a:xfrm>
            <a:solidFill>
              <a:srgbClr val="294784"/>
            </a:solidFill>
          </p:grpSpPr>
          <p:sp>
            <p:nvSpPr>
              <p:cNvPr id="302" name="Freeform 301">
                <a:extLst>
                  <a:ext uri="{FF2B5EF4-FFF2-40B4-BE49-F238E27FC236}">
                    <a16:creationId xmlns:a16="http://schemas.microsoft.com/office/drawing/2014/main" id="{CDDACE6C-70E5-FB4B-2994-15FE833AC2A0}"/>
                  </a:ext>
                </a:extLst>
              </p:cNvPr>
              <p:cNvSpPr/>
              <p:nvPr/>
            </p:nvSpPr>
            <p:spPr>
              <a:xfrm>
                <a:off x="9466240" y="6618868"/>
                <a:ext cx="89464" cy="2952"/>
              </a:xfrm>
              <a:custGeom>
                <a:avLst/>
                <a:gdLst>
                  <a:gd name="connsiteX0" fmla="*/ 0 w 89464"/>
                  <a:gd name="connsiteY0" fmla="*/ 0 h 2952"/>
                  <a:gd name="connsiteX1" fmla="*/ 89465 w 89464"/>
                  <a:gd name="connsiteY1" fmla="*/ 0 h 2952"/>
                  <a:gd name="connsiteX2" fmla="*/ 0 w 89464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464" h="2952">
                    <a:moveTo>
                      <a:pt x="0" y="0"/>
                    </a:moveTo>
                    <a:lnTo>
                      <a:pt x="8946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03" name="Freeform 302">
                <a:extLst>
                  <a:ext uri="{FF2B5EF4-FFF2-40B4-BE49-F238E27FC236}">
                    <a16:creationId xmlns:a16="http://schemas.microsoft.com/office/drawing/2014/main" id="{35AB2D33-EA48-C456-FEEC-1A7274A8464C}"/>
                  </a:ext>
                </a:extLst>
              </p:cNvPr>
              <p:cNvSpPr/>
              <p:nvPr/>
            </p:nvSpPr>
            <p:spPr>
              <a:xfrm>
                <a:off x="9466240" y="6615916"/>
                <a:ext cx="89464" cy="5905"/>
              </a:xfrm>
              <a:custGeom>
                <a:avLst/>
                <a:gdLst>
                  <a:gd name="connsiteX0" fmla="*/ 0 w 89464"/>
                  <a:gd name="connsiteY0" fmla="*/ 0 h 5905"/>
                  <a:gd name="connsiteX1" fmla="*/ 89465 w 89464"/>
                  <a:gd name="connsiteY1" fmla="*/ 0 h 5905"/>
                  <a:gd name="connsiteX2" fmla="*/ 89465 w 89464"/>
                  <a:gd name="connsiteY2" fmla="*/ 5905 h 5905"/>
                  <a:gd name="connsiteX3" fmla="*/ 0 w 89464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464" h="5905">
                    <a:moveTo>
                      <a:pt x="0" y="0"/>
                    </a:moveTo>
                    <a:lnTo>
                      <a:pt x="89465" y="0"/>
                    </a:lnTo>
                    <a:lnTo>
                      <a:pt x="89465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86" name="Graphic 395">
              <a:extLst>
                <a:ext uri="{FF2B5EF4-FFF2-40B4-BE49-F238E27FC236}">
                  <a16:creationId xmlns:a16="http://schemas.microsoft.com/office/drawing/2014/main" id="{44EE7D80-0A97-3F07-09C4-59E14A1866E7}"/>
                </a:ext>
              </a:extLst>
            </p:cNvPr>
            <p:cNvGrpSpPr/>
            <p:nvPr/>
          </p:nvGrpSpPr>
          <p:grpSpPr>
            <a:xfrm>
              <a:off x="9164481" y="6615916"/>
              <a:ext cx="268099" cy="5905"/>
              <a:chOff x="9164481" y="6615916"/>
              <a:chExt cx="268099" cy="5905"/>
            </a:xfrm>
            <a:solidFill>
              <a:srgbClr val="294784"/>
            </a:solidFill>
          </p:grpSpPr>
          <p:sp>
            <p:nvSpPr>
              <p:cNvPr id="300" name="Freeform 299">
                <a:extLst>
                  <a:ext uri="{FF2B5EF4-FFF2-40B4-BE49-F238E27FC236}">
                    <a16:creationId xmlns:a16="http://schemas.microsoft.com/office/drawing/2014/main" id="{87D863CF-3AA3-604A-4415-64160F0AC270}"/>
                  </a:ext>
                </a:extLst>
              </p:cNvPr>
              <p:cNvSpPr/>
              <p:nvPr/>
            </p:nvSpPr>
            <p:spPr>
              <a:xfrm>
                <a:off x="9164481" y="6618868"/>
                <a:ext cx="268099" cy="2952"/>
              </a:xfrm>
              <a:custGeom>
                <a:avLst/>
                <a:gdLst>
                  <a:gd name="connsiteX0" fmla="*/ 0 w 268099"/>
                  <a:gd name="connsiteY0" fmla="*/ 0 h 2952"/>
                  <a:gd name="connsiteX1" fmla="*/ 268099 w 268099"/>
                  <a:gd name="connsiteY1" fmla="*/ 0 h 2952"/>
                  <a:gd name="connsiteX2" fmla="*/ 0 w 268099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8099" h="2952">
                    <a:moveTo>
                      <a:pt x="0" y="0"/>
                    </a:moveTo>
                    <a:lnTo>
                      <a:pt x="2680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01" name="Freeform 300">
                <a:extLst>
                  <a:ext uri="{FF2B5EF4-FFF2-40B4-BE49-F238E27FC236}">
                    <a16:creationId xmlns:a16="http://schemas.microsoft.com/office/drawing/2014/main" id="{D8FD3962-8325-6CFF-8632-64CABAB3E52C}"/>
                  </a:ext>
                </a:extLst>
              </p:cNvPr>
              <p:cNvSpPr/>
              <p:nvPr/>
            </p:nvSpPr>
            <p:spPr>
              <a:xfrm>
                <a:off x="9164481" y="6615916"/>
                <a:ext cx="268099" cy="5905"/>
              </a:xfrm>
              <a:custGeom>
                <a:avLst/>
                <a:gdLst>
                  <a:gd name="connsiteX0" fmla="*/ 0 w 268099"/>
                  <a:gd name="connsiteY0" fmla="*/ 0 h 5905"/>
                  <a:gd name="connsiteX1" fmla="*/ 268099 w 268099"/>
                  <a:gd name="connsiteY1" fmla="*/ 0 h 5905"/>
                  <a:gd name="connsiteX2" fmla="*/ 268099 w 268099"/>
                  <a:gd name="connsiteY2" fmla="*/ 5905 h 5905"/>
                  <a:gd name="connsiteX3" fmla="*/ 0 w 268099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8099" h="5905">
                    <a:moveTo>
                      <a:pt x="0" y="0"/>
                    </a:moveTo>
                    <a:lnTo>
                      <a:pt x="268099" y="0"/>
                    </a:lnTo>
                    <a:lnTo>
                      <a:pt x="268099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87" name="Graphic 395">
              <a:extLst>
                <a:ext uri="{FF2B5EF4-FFF2-40B4-BE49-F238E27FC236}">
                  <a16:creationId xmlns:a16="http://schemas.microsoft.com/office/drawing/2014/main" id="{630FD5A0-5767-0EB6-F483-EC651F469FDD}"/>
                </a:ext>
              </a:extLst>
            </p:cNvPr>
            <p:cNvGrpSpPr/>
            <p:nvPr/>
          </p:nvGrpSpPr>
          <p:grpSpPr>
            <a:xfrm>
              <a:off x="9342230" y="6659319"/>
              <a:ext cx="213475" cy="5905"/>
              <a:chOff x="9342230" y="6659319"/>
              <a:chExt cx="213475" cy="5905"/>
            </a:xfrm>
            <a:solidFill>
              <a:srgbClr val="294784"/>
            </a:solidFill>
          </p:grpSpPr>
          <p:sp>
            <p:nvSpPr>
              <p:cNvPr id="298" name="Freeform 297">
                <a:extLst>
                  <a:ext uri="{FF2B5EF4-FFF2-40B4-BE49-F238E27FC236}">
                    <a16:creationId xmlns:a16="http://schemas.microsoft.com/office/drawing/2014/main" id="{DD1548F0-BB40-1072-9201-881D2F02C3BA}"/>
                  </a:ext>
                </a:extLst>
              </p:cNvPr>
              <p:cNvSpPr/>
              <p:nvPr/>
            </p:nvSpPr>
            <p:spPr>
              <a:xfrm>
                <a:off x="9342230" y="6662272"/>
                <a:ext cx="213475" cy="2952"/>
              </a:xfrm>
              <a:custGeom>
                <a:avLst/>
                <a:gdLst>
                  <a:gd name="connsiteX0" fmla="*/ 0 w 213475"/>
                  <a:gd name="connsiteY0" fmla="*/ 0 h 2952"/>
                  <a:gd name="connsiteX1" fmla="*/ 213475 w 213475"/>
                  <a:gd name="connsiteY1" fmla="*/ 0 h 2952"/>
                  <a:gd name="connsiteX2" fmla="*/ 0 w 213475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3475" h="2952">
                    <a:moveTo>
                      <a:pt x="0" y="0"/>
                    </a:moveTo>
                    <a:lnTo>
                      <a:pt x="21347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99" name="Freeform 298">
                <a:extLst>
                  <a:ext uri="{FF2B5EF4-FFF2-40B4-BE49-F238E27FC236}">
                    <a16:creationId xmlns:a16="http://schemas.microsoft.com/office/drawing/2014/main" id="{F41F822B-8791-38E8-2045-54F1185B90FE}"/>
                  </a:ext>
                </a:extLst>
              </p:cNvPr>
              <p:cNvSpPr/>
              <p:nvPr/>
            </p:nvSpPr>
            <p:spPr>
              <a:xfrm>
                <a:off x="9342230" y="6659319"/>
                <a:ext cx="213475" cy="5905"/>
              </a:xfrm>
              <a:custGeom>
                <a:avLst/>
                <a:gdLst>
                  <a:gd name="connsiteX0" fmla="*/ 0 w 213475"/>
                  <a:gd name="connsiteY0" fmla="*/ 0 h 5905"/>
                  <a:gd name="connsiteX1" fmla="*/ 213475 w 213475"/>
                  <a:gd name="connsiteY1" fmla="*/ 0 h 5905"/>
                  <a:gd name="connsiteX2" fmla="*/ 213475 w 213475"/>
                  <a:gd name="connsiteY2" fmla="*/ 5905 h 5905"/>
                  <a:gd name="connsiteX3" fmla="*/ 0 w 213475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3475" h="5905">
                    <a:moveTo>
                      <a:pt x="0" y="0"/>
                    </a:moveTo>
                    <a:lnTo>
                      <a:pt x="213475" y="0"/>
                    </a:lnTo>
                    <a:lnTo>
                      <a:pt x="213475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88" name="Graphic 395">
              <a:extLst>
                <a:ext uri="{FF2B5EF4-FFF2-40B4-BE49-F238E27FC236}">
                  <a16:creationId xmlns:a16="http://schemas.microsoft.com/office/drawing/2014/main" id="{0122FC33-CBD7-AB60-29AF-181157D98A69}"/>
                </a:ext>
              </a:extLst>
            </p:cNvPr>
            <p:cNvGrpSpPr/>
            <p:nvPr/>
          </p:nvGrpSpPr>
          <p:grpSpPr>
            <a:xfrm>
              <a:off x="9316542" y="6659319"/>
              <a:ext cx="12401" cy="5905"/>
              <a:chOff x="9316542" y="6659319"/>
              <a:chExt cx="12401" cy="5905"/>
            </a:xfrm>
            <a:solidFill>
              <a:srgbClr val="294784"/>
            </a:solidFill>
          </p:grpSpPr>
          <p:sp>
            <p:nvSpPr>
              <p:cNvPr id="296" name="Freeform 295">
                <a:extLst>
                  <a:ext uri="{FF2B5EF4-FFF2-40B4-BE49-F238E27FC236}">
                    <a16:creationId xmlns:a16="http://schemas.microsoft.com/office/drawing/2014/main" id="{BF80D3CA-C2BE-1D19-568D-9F8F2C3CF9B5}"/>
                  </a:ext>
                </a:extLst>
              </p:cNvPr>
              <p:cNvSpPr/>
              <p:nvPr/>
            </p:nvSpPr>
            <p:spPr>
              <a:xfrm>
                <a:off x="9316542" y="6662272"/>
                <a:ext cx="12401" cy="2952"/>
              </a:xfrm>
              <a:custGeom>
                <a:avLst/>
                <a:gdLst>
                  <a:gd name="connsiteX0" fmla="*/ 0 w 12401"/>
                  <a:gd name="connsiteY0" fmla="*/ 0 h 2952"/>
                  <a:gd name="connsiteX1" fmla="*/ 12401 w 12401"/>
                  <a:gd name="connsiteY1" fmla="*/ 0 h 2952"/>
                  <a:gd name="connsiteX2" fmla="*/ 0 w 12401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401" h="2952">
                    <a:moveTo>
                      <a:pt x="0" y="0"/>
                    </a:moveTo>
                    <a:lnTo>
                      <a:pt x="124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97" name="Freeform 296">
                <a:extLst>
                  <a:ext uri="{FF2B5EF4-FFF2-40B4-BE49-F238E27FC236}">
                    <a16:creationId xmlns:a16="http://schemas.microsoft.com/office/drawing/2014/main" id="{7A109BBE-A5C1-98BD-7E89-FCF5EE5E3BAB}"/>
                  </a:ext>
                </a:extLst>
              </p:cNvPr>
              <p:cNvSpPr/>
              <p:nvPr/>
            </p:nvSpPr>
            <p:spPr>
              <a:xfrm>
                <a:off x="9316542" y="6659319"/>
                <a:ext cx="12401" cy="5905"/>
              </a:xfrm>
              <a:custGeom>
                <a:avLst/>
                <a:gdLst>
                  <a:gd name="connsiteX0" fmla="*/ 0 w 12401"/>
                  <a:gd name="connsiteY0" fmla="*/ 0 h 5905"/>
                  <a:gd name="connsiteX1" fmla="*/ 12401 w 12401"/>
                  <a:gd name="connsiteY1" fmla="*/ 0 h 5905"/>
                  <a:gd name="connsiteX2" fmla="*/ 12401 w 12401"/>
                  <a:gd name="connsiteY2" fmla="*/ 5905 h 5905"/>
                  <a:gd name="connsiteX3" fmla="*/ 0 w 12401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01" h="5905">
                    <a:moveTo>
                      <a:pt x="0" y="0"/>
                    </a:moveTo>
                    <a:lnTo>
                      <a:pt x="12401" y="0"/>
                    </a:lnTo>
                    <a:lnTo>
                      <a:pt x="12401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89" name="Graphic 395">
              <a:extLst>
                <a:ext uri="{FF2B5EF4-FFF2-40B4-BE49-F238E27FC236}">
                  <a16:creationId xmlns:a16="http://schemas.microsoft.com/office/drawing/2014/main" id="{D85DA5CC-A9C7-EA41-C6DB-6EC97693E45F}"/>
                </a:ext>
              </a:extLst>
            </p:cNvPr>
            <p:cNvGrpSpPr/>
            <p:nvPr/>
          </p:nvGrpSpPr>
          <p:grpSpPr>
            <a:xfrm>
              <a:off x="9042833" y="6659319"/>
              <a:ext cx="243001" cy="5905"/>
              <a:chOff x="9042833" y="6659319"/>
              <a:chExt cx="243001" cy="5905"/>
            </a:xfrm>
            <a:solidFill>
              <a:srgbClr val="294784"/>
            </a:solidFill>
          </p:grpSpPr>
          <p:sp>
            <p:nvSpPr>
              <p:cNvPr id="294" name="Freeform 293">
                <a:extLst>
                  <a:ext uri="{FF2B5EF4-FFF2-40B4-BE49-F238E27FC236}">
                    <a16:creationId xmlns:a16="http://schemas.microsoft.com/office/drawing/2014/main" id="{06808E10-5D54-7261-5DF3-B7CFB3D5674F}"/>
                  </a:ext>
                </a:extLst>
              </p:cNvPr>
              <p:cNvSpPr/>
              <p:nvPr/>
            </p:nvSpPr>
            <p:spPr>
              <a:xfrm>
                <a:off x="9042833" y="6662272"/>
                <a:ext cx="243001" cy="2952"/>
              </a:xfrm>
              <a:custGeom>
                <a:avLst/>
                <a:gdLst>
                  <a:gd name="connsiteX0" fmla="*/ 0 w 243001"/>
                  <a:gd name="connsiteY0" fmla="*/ 0 h 2952"/>
                  <a:gd name="connsiteX1" fmla="*/ 243002 w 243001"/>
                  <a:gd name="connsiteY1" fmla="*/ 0 h 2952"/>
                  <a:gd name="connsiteX2" fmla="*/ 0 w 243001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3001" h="2952">
                    <a:moveTo>
                      <a:pt x="0" y="0"/>
                    </a:moveTo>
                    <a:lnTo>
                      <a:pt x="24300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95" name="Freeform 294">
                <a:extLst>
                  <a:ext uri="{FF2B5EF4-FFF2-40B4-BE49-F238E27FC236}">
                    <a16:creationId xmlns:a16="http://schemas.microsoft.com/office/drawing/2014/main" id="{912D9396-CDBE-152F-735E-BCFE16613FAE}"/>
                  </a:ext>
                </a:extLst>
              </p:cNvPr>
              <p:cNvSpPr/>
              <p:nvPr/>
            </p:nvSpPr>
            <p:spPr>
              <a:xfrm>
                <a:off x="9042833" y="6659319"/>
                <a:ext cx="243001" cy="5905"/>
              </a:xfrm>
              <a:custGeom>
                <a:avLst/>
                <a:gdLst>
                  <a:gd name="connsiteX0" fmla="*/ 0 w 243001"/>
                  <a:gd name="connsiteY0" fmla="*/ 0 h 5905"/>
                  <a:gd name="connsiteX1" fmla="*/ 243002 w 243001"/>
                  <a:gd name="connsiteY1" fmla="*/ 0 h 5905"/>
                  <a:gd name="connsiteX2" fmla="*/ 243002 w 243001"/>
                  <a:gd name="connsiteY2" fmla="*/ 5905 h 5905"/>
                  <a:gd name="connsiteX3" fmla="*/ 0 w 243001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001" h="5905">
                    <a:moveTo>
                      <a:pt x="0" y="0"/>
                    </a:moveTo>
                    <a:lnTo>
                      <a:pt x="243002" y="0"/>
                    </a:lnTo>
                    <a:lnTo>
                      <a:pt x="243002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90" name="Graphic 395">
              <a:extLst>
                <a:ext uri="{FF2B5EF4-FFF2-40B4-BE49-F238E27FC236}">
                  <a16:creationId xmlns:a16="http://schemas.microsoft.com/office/drawing/2014/main" id="{659C9621-250D-1D39-B891-71DD18FCA0FD}"/>
                </a:ext>
              </a:extLst>
            </p:cNvPr>
            <p:cNvGrpSpPr/>
            <p:nvPr/>
          </p:nvGrpSpPr>
          <p:grpSpPr>
            <a:xfrm>
              <a:off x="9042833" y="6702723"/>
              <a:ext cx="347524" cy="5905"/>
              <a:chOff x="9042833" y="6702723"/>
              <a:chExt cx="347524" cy="5905"/>
            </a:xfrm>
            <a:solidFill>
              <a:srgbClr val="294784"/>
            </a:solidFill>
          </p:grpSpPr>
          <p:sp>
            <p:nvSpPr>
              <p:cNvPr id="292" name="Freeform 291">
                <a:extLst>
                  <a:ext uri="{FF2B5EF4-FFF2-40B4-BE49-F238E27FC236}">
                    <a16:creationId xmlns:a16="http://schemas.microsoft.com/office/drawing/2014/main" id="{908C5EA0-0CFF-9AA5-1624-93E20BB36426}"/>
                  </a:ext>
                </a:extLst>
              </p:cNvPr>
              <p:cNvSpPr/>
              <p:nvPr/>
            </p:nvSpPr>
            <p:spPr>
              <a:xfrm>
                <a:off x="9042833" y="6705676"/>
                <a:ext cx="347524" cy="2952"/>
              </a:xfrm>
              <a:custGeom>
                <a:avLst/>
                <a:gdLst>
                  <a:gd name="connsiteX0" fmla="*/ 0 w 347524"/>
                  <a:gd name="connsiteY0" fmla="*/ 0 h 2952"/>
                  <a:gd name="connsiteX1" fmla="*/ 347525 w 347524"/>
                  <a:gd name="connsiteY1" fmla="*/ 0 h 2952"/>
                  <a:gd name="connsiteX2" fmla="*/ 0 w 347524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7524" h="2952">
                    <a:moveTo>
                      <a:pt x="0" y="0"/>
                    </a:moveTo>
                    <a:lnTo>
                      <a:pt x="3475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93" name="Freeform 292">
                <a:extLst>
                  <a:ext uri="{FF2B5EF4-FFF2-40B4-BE49-F238E27FC236}">
                    <a16:creationId xmlns:a16="http://schemas.microsoft.com/office/drawing/2014/main" id="{0706F5C8-DEFA-2A49-2437-0A72412230C6}"/>
                  </a:ext>
                </a:extLst>
              </p:cNvPr>
              <p:cNvSpPr/>
              <p:nvPr/>
            </p:nvSpPr>
            <p:spPr>
              <a:xfrm>
                <a:off x="9042833" y="6702723"/>
                <a:ext cx="347524" cy="5905"/>
              </a:xfrm>
              <a:custGeom>
                <a:avLst/>
                <a:gdLst>
                  <a:gd name="connsiteX0" fmla="*/ 0 w 347524"/>
                  <a:gd name="connsiteY0" fmla="*/ 0 h 5905"/>
                  <a:gd name="connsiteX1" fmla="*/ 347525 w 347524"/>
                  <a:gd name="connsiteY1" fmla="*/ 0 h 5905"/>
                  <a:gd name="connsiteX2" fmla="*/ 347525 w 347524"/>
                  <a:gd name="connsiteY2" fmla="*/ 5905 h 5905"/>
                  <a:gd name="connsiteX3" fmla="*/ 0 w 347524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7524" h="5905">
                    <a:moveTo>
                      <a:pt x="0" y="0"/>
                    </a:moveTo>
                    <a:lnTo>
                      <a:pt x="347525" y="0"/>
                    </a:lnTo>
                    <a:lnTo>
                      <a:pt x="347525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91" name="Graphic 395">
              <a:extLst>
                <a:ext uri="{FF2B5EF4-FFF2-40B4-BE49-F238E27FC236}">
                  <a16:creationId xmlns:a16="http://schemas.microsoft.com/office/drawing/2014/main" id="{084525F5-8856-4FA6-5BE2-59B4CDB184AA}"/>
                </a:ext>
              </a:extLst>
            </p:cNvPr>
            <p:cNvGrpSpPr/>
            <p:nvPr/>
          </p:nvGrpSpPr>
          <p:grpSpPr>
            <a:xfrm>
              <a:off x="9164481" y="6842087"/>
              <a:ext cx="391223" cy="5905"/>
              <a:chOff x="9164481" y="6842087"/>
              <a:chExt cx="391223" cy="5905"/>
            </a:xfrm>
            <a:solidFill>
              <a:srgbClr val="294784"/>
            </a:solidFill>
          </p:grpSpPr>
          <p:sp>
            <p:nvSpPr>
              <p:cNvPr id="290" name="Freeform 289">
                <a:extLst>
                  <a:ext uri="{FF2B5EF4-FFF2-40B4-BE49-F238E27FC236}">
                    <a16:creationId xmlns:a16="http://schemas.microsoft.com/office/drawing/2014/main" id="{D6083656-B8B5-F739-AE90-DAEBC03FE5E9}"/>
                  </a:ext>
                </a:extLst>
              </p:cNvPr>
              <p:cNvSpPr/>
              <p:nvPr/>
            </p:nvSpPr>
            <p:spPr>
              <a:xfrm>
                <a:off x="9164481" y="6845040"/>
                <a:ext cx="391223" cy="2952"/>
              </a:xfrm>
              <a:custGeom>
                <a:avLst/>
                <a:gdLst>
                  <a:gd name="connsiteX0" fmla="*/ 0 w 391223"/>
                  <a:gd name="connsiteY0" fmla="*/ 0 h 2952"/>
                  <a:gd name="connsiteX1" fmla="*/ 391224 w 391223"/>
                  <a:gd name="connsiteY1" fmla="*/ 0 h 2952"/>
                  <a:gd name="connsiteX2" fmla="*/ 0 w 391223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223" h="2952">
                    <a:moveTo>
                      <a:pt x="0" y="0"/>
                    </a:moveTo>
                    <a:lnTo>
                      <a:pt x="3912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91" name="Freeform 290">
                <a:extLst>
                  <a:ext uri="{FF2B5EF4-FFF2-40B4-BE49-F238E27FC236}">
                    <a16:creationId xmlns:a16="http://schemas.microsoft.com/office/drawing/2014/main" id="{B45ADB13-F49A-A427-2F05-15C76C3547F2}"/>
                  </a:ext>
                </a:extLst>
              </p:cNvPr>
              <p:cNvSpPr/>
              <p:nvPr/>
            </p:nvSpPr>
            <p:spPr>
              <a:xfrm>
                <a:off x="9164481" y="6842087"/>
                <a:ext cx="391223" cy="5905"/>
              </a:xfrm>
              <a:custGeom>
                <a:avLst/>
                <a:gdLst>
                  <a:gd name="connsiteX0" fmla="*/ 0 w 391223"/>
                  <a:gd name="connsiteY0" fmla="*/ 0 h 5905"/>
                  <a:gd name="connsiteX1" fmla="*/ 391224 w 391223"/>
                  <a:gd name="connsiteY1" fmla="*/ 0 h 5905"/>
                  <a:gd name="connsiteX2" fmla="*/ 391224 w 391223"/>
                  <a:gd name="connsiteY2" fmla="*/ 5905 h 5905"/>
                  <a:gd name="connsiteX3" fmla="*/ 0 w 391223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223" h="5905">
                    <a:moveTo>
                      <a:pt x="0" y="0"/>
                    </a:moveTo>
                    <a:lnTo>
                      <a:pt x="391224" y="0"/>
                    </a:lnTo>
                    <a:lnTo>
                      <a:pt x="391224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92" name="Graphic 395">
              <a:extLst>
                <a:ext uri="{FF2B5EF4-FFF2-40B4-BE49-F238E27FC236}">
                  <a16:creationId xmlns:a16="http://schemas.microsoft.com/office/drawing/2014/main" id="{24E437CD-1FB1-9B45-26C9-4E79AA3D1FA3}"/>
                </a:ext>
              </a:extLst>
            </p:cNvPr>
            <p:cNvGrpSpPr/>
            <p:nvPr/>
          </p:nvGrpSpPr>
          <p:grpSpPr>
            <a:xfrm>
              <a:off x="9042833" y="6842087"/>
              <a:ext cx="90941" cy="5905"/>
              <a:chOff x="9042833" y="6842087"/>
              <a:chExt cx="90941" cy="5905"/>
            </a:xfrm>
            <a:solidFill>
              <a:srgbClr val="294784"/>
            </a:solidFill>
          </p:grpSpPr>
          <p:sp>
            <p:nvSpPr>
              <p:cNvPr id="288" name="Freeform 287">
                <a:extLst>
                  <a:ext uri="{FF2B5EF4-FFF2-40B4-BE49-F238E27FC236}">
                    <a16:creationId xmlns:a16="http://schemas.microsoft.com/office/drawing/2014/main" id="{D91AC588-E5E7-6852-5817-68D90BBB3862}"/>
                  </a:ext>
                </a:extLst>
              </p:cNvPr>
              <p:cNvSpPr/>
              <p:nvPr/>
            </p:nvSpPr>
            <p:spPr>
              <a:xfrm>
                <a:off x="9042833" y="6845040"/>
                <a:ext cx="90941" cy="2952"/>
              </a:xfrm>
              <a:custGeom>
                <a:avLst/>
                <a:gdLst>
                  <a:gd name="connsiteX0" fmla="*/ 0 w 90941"/>
                  <a:gd name="connsiteY0" fmla="*/ 0 h 2952"/>
                  <a:gd name="connsiteX1" fmla="*/ 90941 w 90941"/>
                  <a:gd name="connsiteY1" fmla="*/ 0 h 2952"/>
                  <a:gd name="connsiteX2" fmla="*/ 0 w 90941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0941" h="2952">
                    <a:moveTo>
                      <a:pt x="0" y="0"/>
                    </a:moveTo>
                    <a:lnTo>
                      <a:pt x="909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89" name="Freeform 288">
                <a:extLst>
                  <a:ext uri="{FF2B5EF4-FFF2-40B4-BE49-F238E27FC236}">
                    <a16:creationId xmlns:a16="http://schemas.microsoft.com/office/drawing/2014/main" id="{0246DC51-4120-3043-30D6-B5054BA4486B}"/>
                  </a:ext>
                </a:extLst>
              </p:cNvPr>
              <p:cNvSpPr/>
              <p:nvPr/>
            </p:nvSpPr>
            <p:spPr>
              <a:xfrm>
                <a:off x="9042833" y="6842087"/>
                <a:ext cx="90941" cy="5905"/>
              </a:xfrm>
              <a:custGeom>
                <a:avLst/>
                <a:gdLst>
                  <a:gd name="connsiteX0" fmla="*/ 0 w 90941"/>
                  <a:gd name="connsiteY0" fmla="*/ 0 h 5905"/>
                  <a:gd name="connsiteX1" fmla="*/ 90941 w 90941"/>
                  <a:gd name="connsiteY1" fmla="*/ 0 h 5905"/>
                  <a:gd name="connsiteX2" fmla="*/ 90941 w 90941"/>
                  <a:gd name="connsiteY2" fmla="*/ 5905 h 5905"/>
                  <a:gd name="connsiteX3" fmla="*/ 0 w 90941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941" h="5905">
                    <a:moveTo>
                      <a:pt x="0" y="0"/>
                    </a:moveTo>
                    <a:lnTo>
                      <a:pt x="90941" y="0"/>
                    </a:lnTo>
                    <a:lnTo>
                      <a:pt x="90941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93" name="Graphic 395">
              <a:extLst>
                <a:ext uri="{FF2B5EF4-FFF2-40B4-BE49-F238E27FC236}">
                  <a16:creationId xmlns:a16="http://schemas.microsoft.com/office/drawing/2014/main" id="{3AB7C413-C3A5-AFE2-18A3-A97244948574}"/>
                </a:ext>
              </a:extLst>
            </p:cNvPr>
            <p:cNvGrpSpPr/>
            <p:nvPr/>
          </p:nvGrpSpPr>
          <p:grpSpPr>
            <a:xfrm>
              <a:off x="9042833" y="6885491"/>
              <a:ext cx="473897" cy="5905"/>
              <a:chOff x="9042833" y="6885491"/>
              <a:chExt cx="473897" cy="5905"/>
            </a:xfrm>
            <a:solidFill>
              <a:srgbClr val="294784"/>
            </a:solidFill>
          </p:grpSpPr>
          <p:sp>
            <p:nvSpPr>
              <p:cNvPr id="286" name="Freeform 285">
                <a:extLst>
                  <a:ext uri="{FF2B5EF4-FFF2-40B4-BE49-F238E27FC236}">
                    <a16:creationId xmlns:a16="http://schemas.microsoft.com/office/drawing/2014/main" id="{8AEFCD58-62CA-1366-6529-B5D0A72D99B3}"/>
                  </a:ext>
                </a:extLst>
              </p:cNvPr>
              <p:cNvSpPr/>
              <p:nvPr/>
            </p:nvSpPr>
            <p:spPr>
              <a:xfrm>
                <a:off x="9042833" y="6888444"/>
                <a:ext cx="473897" cy="2952"/>
              </a:xfrm>
              <a:custGeom>
                <a:avLst/>
                <a:gdLst>
                  <a:gd name="connsiteX0" fmla="*/ 0 w 473897"/>
                  <a:gd name="connsiteY0" fmla="*/ 0 h 2952"/>
                  <a:gd name="connsiteX1" fmla="*/ 473898 w 473897"/>
                  <a:gd name="connsiteY1" fmla="*/ 0 h 2952"/>
                  <a:gd name="connsiteX2" fmla="*/ 0 w 47389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3897" h="2952">
                    <a:moveTo>
                      <a:pt x="0" y="0"/>
                    </a:moveTo>
                    <a:lnTo>
                      <a:pt x="4738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87" name="Freeform 286">
                <a:extLst>
                  <a:ext uri="{FF2B5EF4-FFF2-40B4-BE49-F238E27FC236}">
                    <a16:creationId xmlns:a16="http://schemas.microsoft.com/office/drawing/2014/main" id="{FD37379B-5642-CE3D-ECDC-D73E56BCB38D}"/>
                  </a:ext>
                </a:extLst>
              </p:cNvPr>
              <p:cNvSpPr/>
              <p:nvPr/>
            </p:nvSpPr>
            <p:spPr>
              <a:xfrm>
                <a:off x="9042833" y="6885491"/>
                <a:ext cx="473897" cy="5905"/>
              </a:xfrm>
              <a:custGeom>
                <a:avLst/>
                <a:gdLst>
                  <a:gd name="connsiteX0" fmla="*/ 0 w 473897"/>
                  <a:gd name="connsiteY0" fmla="*/ 0 h 5905"/>
                  <a:gd name="connsiteX1" fmla="*/ 473898 w 473897"/>
                  <a:gd name="connsiteY1" fmla="*/ 0 h 5905"/>
                  <a:gd name="connsiteX2" fmla="*/ 473898 w 473897"/>
                  <a:gd name="connsiteY2" fmla="*/ 5905 h 5905"/>
                  <a:gd name="connsiteX3" fmla="*/ 0 w 47389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3897" h="5905">
                    <a:moveTo>
                      <a:pt x="0" y="0"/>
                    </a:moveTo>
                    <a:lnTo>
                      <a:pt x="473898" y="0"/>
                    </a:lnTo>
                    <a:lnTo>
                      <a:pt x="473898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94" name="Graphic 395">
              <a:extLst>
                <a:ext uri="{FF2B5EF4-FFF2-40B4-BE49-F238E27FC236}">
                  <a16:creationId xmlns:a16="http://schemas.microsoft.com/office/drawing/2014/main" id="{9E7FDD2F-C3F8-2F9B-A36A-A8A45CE9131B}"/>
                </a:ext>
              </a:extLst>
            </p:cNvPr>
            <p:cNvGrpSpPr/>
            <p:nvPr/>
          </p:nvGrpSpPr>
          <p:grpSpPr>
            <a:xfrm>
              <a:off x="9215266" y="6928895"/>
              <a:ext cx="9743" cy="5905"/>
              <a:chOff x="9215266" y="6928895"/>
              <a:chExt cx="9743" cy="5905"/>
            </a:xfrm>
            <a:solidFill>
              <a:srgbClr val="294784"/>
            </a:solidFill>
          </p:grpSpPr>
          <p:sp>
            <p:nvSpPr>
              <p:cNvPr id="284" name="Freeform 283">
                <a:extLst>
                  <a:ext uri="{FF2B5EF4-FFF2-40B4-BE49-F238E27FC236}">
                    <a16:creationId xmlns:a16="http://schemas.microsoft.com/office/drawing/2014/main" id="{44893A24-271D-3A67-002F-E5FD09F57462}"/>
                  </a:ext>
                </a:extLst>
              </p:cNvPr>
              <p:cNvSpPr/>
              <p:nvPr/>
            </p:nvSpPr>
            <p:spPr>
              <a:xfrm>
                <a:off x="9215266" y="6931847"/>
                <a:ext cx="9743" cy="2952"/>
              </a:xfrm>
              <a:custGeom>
                <a:avLst/>
                <a:gdLst>
                  <a:gd name="connsiteX0" fmla="*/ 0 w 9743"/>
                  <a:gd name="connsiteY0" fmla="*/ 0 h 2952"/>
                  <a:gd name="connsiteX1" fmla="*/ 9744 w 9743"/>
                  <a:gd name="connsiteY1" fmla="*/ 0 h 2952"/>
                  <a:gd name="connsiteX2" fmla="*/ 0 w 9743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43" h="2952">
                    <a:moveTo>
                      <a:pt x="0" y="0"/>
                    </a:moveTo>
                    <a:lnTo>
                      <a:pt x="97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85" name="Freeform 284">
                <a:extLst>
                  <a:ext uri="{FF2B5EF4-FFF2-40B4-BE49-F238E27FC236}">
                    <a16:creationId xmlns:a16="http://schemas.microsoft.com/office/drawing/2014/main" id="{8735D0FA-A9A3-81BB-EB2A-2142D5AD9C18}"/>
                  </a:ext>
                </a:extLst>
              </p:cNvPr>
              <p:cNvSpPr/>
              <p:nvPr/>
            </p:nvSpPr>
            <p:spPr>
              <a:xfrm>
                <a:off x="9215266" y="6928895"/>
                <a:ext cx="9743" cy="5905"/>
              </a:xfrm>
              <a:custGeom>
                <a:avLst/>
                <a:gdLst>
                  <a:gd name="connsiteX0" fmla="*/ 0 w 9743"/>
                  <a:gd name="connsiteY0" fmla="*/ 0 h 5905"/>
                  <a:gd name="connsiteX1" fmla="*/ 9744 w 9743"/>
                  <a:gd name="connsiteY1" fmla="*/ 0 h 5905"/>
                  <a:gd name="connsiteX2" fmla="*/ 9744 w 9743"/>
                  <a:gd name="connsiteY2" fmla="*/ 5905 h 5905"/>
                  <a:gd name="connsiteX3" fmla="*/ 0 w 9743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743" h="5905">
                    <a:moveTo>
                      <a:pt x="0" y="0"/>
                    </a:moveTo>
                    <a:lnTo>
                      <a:pt x="9744" y="0"/>
                    </a:lnTo>
                    <a:lnTo>
                      <a:pt x="9744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95" name="Graphic 395">
              <a:extLst>
                <a:ext uri="{FF2B5EF4-FFF2-40B4-BE49-F238E27FC236}">
                  <a16:creationId xmlns:a16="http://schemas.microsoft.com/office/drawing/2014/main" id="{8733AEBB-3B16-E43D-E871-D61F8EE2C87C}"/>
                </a:ext>
              </a:extLst>
            </p:cNvPr>
            <p:cNvGrpSpPr/>
            <p:nvPr/>
          </p:nvGrpSpPr>
          <p:grpSpPr>
            <a:xfrm>
              <a:off x="9042833" y="6928895"/>
              <a:ext cx="154127" cy="5905"/>
              <a:chOff x="9042833" y="6928895"/>
              <a:chExt cx="154127" cy="5905"/>
            </a:xfrm>
            <a:solidFill>
              <a:srgbClr val="294784"/>
            </a:solidFill>
          </p:grpSpPr>
          <p:sp>
            <p:nvSpPr>
              <p:cNvPr id="282" name="Freeform 281">
                <a:extLst>
                  <a:ext uri="{FF2B5EF4-FFF2-40B4-BE49-F238E27FC236}">
                    <a16:creationId xmlns:a16="http://schemas.microsoft.com/office/drawing/2014/main" id="{95E968C5-18ED-E09B-21E8-3F3CB5CD6208}"/>
                  </a:ext>
                </a:extLst>
              </p:cNvPr>
              <p:cNvSpPr/>
              <p:nvPr/>
            </p:nvSpPr>
            <p:spPr>
              <a:xfrm>
                <a:off x="9042833" y="6931847"/>
                <a:ext cx="154127" cy="2952"/>
              </a:xfrm>
              <a:custGeom>
                <a:avLst/>
                <a:gdLst>
                  <a:gd name="connsiteX0" fmla="*/ 0 w 154127"/>
                  <a:gd name="connsiteY0" fmla="*/ 0 h 2952"/>
                  <a:gd name="connsiteX1" fmla="*/ 154127 w 154127"/>
                  <a:gd name="connsiteY1" fmla="*/ 0 h 2952"/>
                  <a:gd name="connsiteX2" fmla="*/ 0 w 15412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127" h="2952">
                    <a:moveTo>
                      <a:pt x="0" y="0"/>
                    </a:moveTo>
                    <a:lnTo>
                      <a:pt x="1541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83" name="Freeform 282">
                <a:extLst>
                  <a:ext uri="{FF2B5EF4-FFF2-40B4-BE49-F238E27FC236}">
                    <a16:creationId xmlns:a16="http://schemas.microsoft.com/office/drawing/2014/main" id="{96F9B7D8-6BE7-AF51-2B82-0BFAC191B092}"/>
                  </a:ext>
                </a:extLst>
              </p:cNvPr>
              <p:cNvSpPr/>
              <p:nvPr/>
            </p:nvSpPr>
            <p:spPr>
              <a:xfrm>
                <a:off x="9042833" y="6928895"/>
                <a:ext cx="154127" cy="5905"/>
              </a:xfrm>
              <a:custGeom>
                <a:avLst/>
                <a:gdLst>
                  <a:gd name="connsiteX0" fmla="*/ 0 w 154127"/>
                  <a:gd name="connsiteY0" fmla="*/ 0 h 5905"/>
                  <a:gd name="connsiteX1" fmla="*/ 154127 w 154127"/>
                  <a:gd name="connsiteY1" fmla="*/ 0 h 5905"/>
                  <a:gd name="connsiteX2" fmla="*/ 154127 w 154127"/>
                  <a:gd name="connsiteY2" fmla="*/ 5905 h 5905"/>
                  <a:gd name="connsiteX3" fmla="*/ 0 w 15412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127" h="5905">
                    <a:moveTo>
                      <a:pt x="0" y="0"/>
                    </a:moveTo>
                    <a:lnTo>
                      <a:pt x="154127" y="0"/>
                    </a:lnTo>
                    <a:lnTo>
                      <a:pt x="154127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96" name="Graphic 395">
              <a:extLst>
                <a:ext uri="{FF2B5EF4-FFF2-40B4-BE49-F238E27FC236}">
                  <a16:creationId xmlns:a16="http://schemas.microsoft.com/office/drawing/2014/main" id="{BCB951FA-0DF3-CFF3-1D90-2A42DDC378E6}"/>
                </a:ext>
              </a:extLst>
            </p:cNvPr>
            <p:cNvGrpSpPr/>
            <p:nvPr/>
          </p:nvGrpSpPr>
          <p:grpSpPr>
            <a:xfrm>
              <a:off x="9042833" y="7068554"/>
              <a:ext cx="512872" cy="92417"/>
              <a:chOff x="9042833" y="7068554"/>
              <a:chExt cx="512872" cy="92417"/>
            </a:xfrm>
            <a:solidFill>
              <a:srgbClr val="294784"/>
            </a:solidFill>
          </p:grpSpPr>
          <p:grpSp>
            <p:nvGrpSpPr>
              <p:cNvPr id="270" name="Graphic 395">
                <a:extLst>
                  <a:ext uri="{FF2B5EF4-FFF2-40B4-BE49-F238E27FC236}">
                    <a16:creationId xmlns:a16="http://schemas.microsoft.com/office/drawing/2014/main" id="{4D532E65-4A04-2478-A373-5520F204DF08}"/>
                  </a:ext>
                </a:extLst>
              </p:cNvPr>
              <p:cNvGrpSpPr/>
              <p:nvPr/>
            </p:nvGrpSpPr>
            <p:grpSpPr>
              <a:xfrm>
                <a:off x="9042833" y="7068554"/>
                <a:ext cx="512872" cy="5905"/>
                <a:chOff x="9042833" y="7068554"/>
                <a:chExt cx="512872" cy="5905"/>
              </a:xfrm>
              <a:solidFill>
                <a:srgbClr val="294784"/>
              </a:solidFill>
            </p:grpSpPr>
            <p:sp>
              <p:nvSpPr>
                <p:cNvPr id="280" name="Freeform 279">
                  <a:extLst>
                    <a:ext uri="{FF2B5EF4-FFF2-40B4-BE49-F238E27FC236}">
                      <a16:creationId xmlns:a16="http://schemas.microsoft.com/office/drawing/2014/main" id="{36A56EED-3FAA-7D36-6C36-54B4A4F49159}"/>
                    </a:ext>
                  </a:extLst>
                </p:cNvPr>
                <p:cNvSpPr/>
                <p:nvPr/>
              </p:nvSpPr>
              <p:spPr>
                <a:xfrm>
                  <a:off x="9042833" y="7071507"/>
                  <a:ext cx="512872" cy="2952"/>
                </a:xfrm>
                <a:custGeom>
                  <a:avLst/>
                  <a:gdLst>
                    <a:gd name="connsiteX0" fmla="*/ 0 w 512872"/>
                    <a:gd name="connsiteY0" fmla="*/ 0 h 2952"/>
                    <a:gd name="connsiteX1" fmla="*/ 512872 w 512872"/>
                    <a:gd name="connsiteY1" fmla="*/ 0 h 2952"/>
                    <a:gd name="connsiteX2" fmla="*/ 0 w 512872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12872" h="2952">
                      <a:moveTo>
                        <a:pt x="0" y="0"/>
                      </a:moveTo>
                      <a:lnTo>
                        <a:pt x="51287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81" name="Freeform 280">
                  <a:extLst>
                    <a:ext uri="{FF2B5EF4-FFF2-40B4-BE49-F238E27FC236}">
                      <a16:creationId xmlns:a16="http://schemas.microsoft.com/office/drawing/2014/main" id="{5D206CDA-71DF-8000-4F3E-EBFFC358E68B}"/>
                    </a:ext>
                  </a:extLst>
                </p:cNvPr>
                <p:cNvSpPr/>
                <p:nvPr/>
              </p:nvSpPr>
              <p:spPr>
                <a:xfrm>
                  <a:off x="9042833" y="7068554"/>
                  <a:ext cx="512872" cy="5905"/>
                </a:xfrm>
                <a:custGeom>
                  <a:avLst/>
                  <a:gdLst>
                    <a:gd name="connsiteX0" fmla="*/ 0 w 512872"/>
                    <a:gd name="connsiteY0" fmla="*/ 0 h 5905"/>
                    <a:gd name="connsiteX1" fmla="*/ 512872 w 512872"/>
                    <a:gd name="connsiteY1" fmla="*/ 0 h 5905"/>
                    <a:gd name="connsiteX2" fmla="*/ 512872 w 512872"/>
                    <a:gd name="connsiteY2" fmla="*/ 5905 h 5905"/>
                    <a:gd name="connsiteX3" fmla="*/ 0 w 51287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2872" h="5905">
                      <a:moveTo>
                        <a:pt x="0" y="0"/>
                      </a:moveTo>
                      <a:lnTo>
                        <a:pt x="512872" y="0"/>
                      </a:lnTo>
                      <a:lnTo>
                        <a:pt x="51287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71" name="Graphic 395">
                <a:extLst>
                  <a:ext uri="{FF2B5EF4-FFF2-40B4-BE49-F238E27FC236}">
                    <a16:creationId xmlns:a16="http://schemas.microsoft.com/office/drawing/2014/main" id="{4DBC95F3-6755-BFD1-4D25-D37267067976}"/>
                  </a:ext>
                </a:extLst>
              </p:cNvPr>
              <p:cNvGrpSpPr/>
              <p:nvPr/>
            </p:nvGrpSpPr>
            <p:grpSpPr>
              <a:xfrm>
                <a:off x="9396558" y="7111663"/>
                <a:ext cx="159146" cy="5905"/>
                <a:chOff x="9396558" y="7111663"/>
                <a:chExt cx="159146" cy="5905"/>
              </a:xfrm>
              <a:solidFill>
                <a:srgbClr val="294784"/>
              </a:solidFill>
            </p:grpSpPr>
            <p:sp>
              <p:nvSpPr>
                <p:cNvPr id="278" name="Freeform 277">
                  <a:extLst>
                    <a:ext uri="{FF2B5EF4-FFF2-40B4-BE49-F238E27FC236}">
                      <a16:creationId xmlns:a16="http://schemas.microsoft.com/office/drawing/2014/main" id="{511C7C39-08BB-50C2-DDBF-429DD6C77AB1}"/>
                    </a:ext>
                  </a:extLst>
                </p:cNvPr>
                <p:cNvSpPr/>
                <p:nvPr/>
              </p:nvSpPr>
              <p:spPr>
                <a:xfrm>
                  <a:off x="9396558" y="7114615"/>
                  <a:ext cx="159146" cy="2952"/>
                </a:xfrm>
                <a:custGeom>
                  <a:avLst/>
                  <a:gdLst>
                    <a:gd name="connsiteX0" fmla="*/ 0 w 159146"/>
                    <a:gd name="connsiteY0" fmla="*/ 0 h 2952"/>
                    <a:gd name="connsiteX1" fmla="*/ 159147 w 159146"/>
                    <a:gd name="connsiteY1" fmla="*/ 0 h 2952"/>
                    <a:gd name="connsiteX2" fmla="*/ 0 w 159146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9146" h="2952">
                      <a:moveTo>
                        <a:pt x="0" y="0"/>
                      </a:moveTo>
                      <a:lnTo>
                        <a:pt x="159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79" name="Freeform 278">
                  <a:extLst>
                    <a:ext uri="{FF2B5EF4-FFF2-40B4-BE49-F238E27FC236}">
                      <a16:creationId xmlns:a16="http://schemas.microsoft.com/office/drawing/2014/main" id="{D7741FEC-F788-66EC-91F8-CE8F8FA65E95}"/>
                    </a:ext>
                  </a:extLst>
                </p:cNvPr>
                <p:cNvSpPr/>
                <p:nvPr/>
              </p:nvSpPr>
              <p:spPr>
                <a:xfrm>
                  <a:off x="9396558" y="7111663"/>
                  <a:ext cx="159146" cy="5905"/>
                </a:xfrm>
                <a:custGeom>
                  <a:avLst/>
                  <a:gdLst>
                    <a:gd name="connsiteX0" fmla="*/ 0 w 159146"/>
                    <a:gd name="connsiteY0" fmla="*/ 0 h 5905"/>
                    <a:gd name="connsiteX1" fmla="*/ 159147 w 159146"/>
                    <a:gd name="connsiteY1" fmla="*/ 0 h 5905"/>
                    <a:gd name="connsiteX2" fmla="*/ 159147 w 159146"/>
                    <a:gd name="connsiteY2" fmla="*/ 5905 h 5905"/>
                    <a:gd name="connsiteX3" fmla="*/ 0 w 159146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9146" h="5905">
                      <a:moveTo>
                        <a:pt x="0" y="0"/>
                      </a:moveTo>
                      <a:lnTo>
                        <a:pt x="159147" y="0"/>
                      </a:lnTo>
                      <a:lnTo>
                        <a:pt x="159147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72" name="Graphic 395">
                <a:extLst>
                  <a:ext uri="{FF2B5EF4-FFF2-40B4-BE49-F238E27FC236}">
                    <a16:creationId xmlns:a16="http://schemas.microsoft.com/office/drawing/2014/main" id="{B1328F67-B944-1767-2F31-9645BD4CF2FC}"/>
                  </a:ext>
                </a:extLst>
              </p:cNvPr>
              <p:cNvGrpSpPr/>
              <p:nvPr/>
            </p:nvGrpSpPr>
            <p:grpSpPr>
              <a:xfrm>
                <a:off x="9042833" y="7111663"/>
                <a:ext cx="316817" cy="5905"/>
                <a:chOff x="9042833" y="7111663"/>
                <a:chExt cx="316817" cy="5905"/>
              </a:xfrm>
              <a:solidFill>
                <a:srgbClr val="294784"/>
              </a:solidFill>
            </p:grpSpPr>
            <p:sp>
              <p:nvSpPr>
                <p:cNvPr id="276" name="Freeform 275">
                  <a:extLst>
                    <a:ext uri="{FF2B5EF4-FFF2-40B4-BE49-F238E27FC236}">
                      <a16:creationId xmlns:a16="http://schemas.microsoft.com/office/drawing/2014/main" id="{56E49005-D619-78EE-ABE1-63B532359F3B}"/>
                    </a:ext>
                  </a:extLst>
                </p:cNvPr>
                <p:cNvSpPr/>
                <p:nvPr/>
              </p:nvSpPr>
              <p:spPr>
                <a:xfrm>
                  <a:off x="9042833" y="7114615"/>
                  <a:ext cx="316817" cy="2952"/>
                </a:xfrm>
                <a:custGeom>
                  <a:avLst/>
                  <a:gdLst>
                    <a:gd name="connsiteX0" fmla="*/ 0 w 316817"/>
                    <a:gd name="connsiteY0" fmla="*/ 0 h 2952"/>
                    <a:gd name="connsiteX1" fmla="*/ 316818 w 316817"/>
                    <a:gd name="connsiteY1" fmla="*/ 0 h 2952"/>
                    <a:gd name="connsiteX2" fmla="*/ 0 w 316817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6817" h="2952">
                      <a:moveTo>
                        <a:pt x="0" y="0"/>
                      </a:moveTo>
                      <a:lnTo>
                        <a:pt x="31681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77" name="Freeform 276">
                  <a:extLst>
                    <a:ext uri="{FF2B5EF4-FFF2-40B4-BE49-F238E27FC236}">
                      <a16:creationId xmlns:a16="http://schemas.microsoft.com/office/drawing/2014/main" id="{EEC14AD3-91A7-8F08-BCE0-610542DB377C}"/>
                    </a:ext>
                  </a:extLst>
                </p:cNvPr>
                <p:cNvSpPr/>
                <p:nvPr/>
              </p:nvSpPr>
              <p:spPr>
                <a:xfrm>
                  <a:off x="9042833" y="7111663"/>
                  <a:ext cx="316817" cy="5905"/>
                </a:xfrm>
                <a:custGeom>
                  <a:avLst/>
                  <a:gdLst>
                    <a:gd name="connsiteX0" fmla="*/ 0 w 316817"/>
                    <a:gd name="connsiteY0" fmla="*/ 0 h 5905"/>
                    <a:gd name="connsiteX1" fmla="*/ 316818 w 316817"/>
                    <a:gd name="connsiteY1" fmla="*/ 0 h 5905"/>
                    <a:gd name="connsiteX2" fmla="*/ 316818 w 316817"/>
                    <a:gd name="connsiteY2" fmla="*/ 5905 h 5905"/>
                    <a:gd name="connsiteX3" fmla="*/ 0 w 316817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6817" h="5905">
                      <a:moveTo>
                        <a:pt x="0" y="0"/>
                      </a:moveTo>
                      <a:lnTo>
                        <a:pt x="316818" y="0"/>
                      </a:lnTo>
                      <a:lnTo>
                        <a:pt x="316818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73" name="Graphic 395">
                <a:extLst>
                  <a:ext uri="{FF2B5EF4-FFF2-40B4-BE49-F238E27FC236}">
                    <a16:creationId xmlns:a16="http://schemas.microsoft.com/office/drawing/2014/main" id="{8C82774A-711B-743B-E945-0F229D31DC70}"/>
                  </a:ext>
                </a:extLst>
              </p:cNvPr>
              <p:cNvGrpSpPr/>
              <p:nvPr/>
            </p:nvGrpSpPr>
            <p:grpSpPr>
              <a:xfrm>
                <a:off x="9042833" y="7155066"/>
                <a:ext cx="439942" cy="5905"/>
                <a:chOff x="9042833" y="7155066"/>
                <a:chExt cx="439942" cy="5905"/>
              </a:xfrm>
              <a:solidFill>
                <a:srgbClr val="294784"/>
              </a:solidFill>
            </p:grpSpPr>
            <p:sp>
              <p:nvSpPr>
                <p:cNvPr id="274" name="Freeform 273">
                  <a:extLst>
                    <a:ext uri="{FF2B5EF4-FFF2-40B4-BE49-F238E27FC236}">
                      <a16:creationId xmlns:a16="http://schemas.microsoft.com/office/drawing/2014/main" id="{91DB2EB6-808A-FA37-DD4B-AE6F1B12C6B5}"/>
                    </a:ext>
                  </a:extLst>
                </p:cNvPr>
                <p:cNvSpPr/>
                <p:nvPr/>
              </p:nvSpPr>
              <p:spPr>
                <a:xfrm>
                  <a:off x="9042833" y="7158019"/>
                  <a:ext cx="439942" cy="2952"/>
                </a:xfrm>
                <a:custGeom>
                  <a:avLst/>
                  <a:gdLst>
                    <a:gd name="connsiteX0" fmla="*/ 0 w 439942"/>
                    <a:gd name="connsiteY0" fmla="*/ 0 h 2952"/>
                    <a:gd name="connsiteX1" fmla="*/ 439942 w 439942"/>
                    <a:gd name="connsiteY1" fmla="*/ 0 h 2952"/>
                    <a:gd name="connsiteX2" fmla="*/ 0 w 439942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39942" h="2952">
                      <a:moveTo>
                        <a:pt x="0" y="0"/>
                      </a:moveTo>
                      <a:lnTo>
                        <a:pt x="43994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75" name="Freeform 274">
                  <a:extLst>
                    <a:ext uri="{FF2B5EF4-FFF2-40B4-BE49-F238E27FC236}">
                      <a16:creationId xmlns:a16="http://schemas.microsoft.com/office/drawing/2014/main" id="{9263815E-9905-329D-6C9C-BC2D83B0B889}"/>
                    </a:ext>
                  </a:extLst>
                </p:cNvPr>
                <p:cNvSpPr/>
                <p:nvPr/>
              </p:nvSpPr>
              <p:spPr>
                <a:xfrm>
                  <a:off x="9042833" y="7155066"/>
                  <a:ext cx="439942" cy="5905"/>
                </a:xfrm>
                <a:custGeom>
                  <a:avLst/>
                  <a:gdLst>
                    <a:gd name="connsiteX0" fmla="*/ 0 w 439942"/>
                    <a:gd name="connsiteY0" fmla="*/ 0 h 5905"/>
                    <a:gd name="connsiteX1" fmla="*/ 439942 w 439942"/>
                    <a:gd name="connsiteY1" fmla="*/ 0 h 5905"/>
                    <a:gd name="connsiteX2" fmla="*/ 439942 w 439942"/>
                    <a:gd name="connsiteY2" fmla="*/ 5905 h 5905"/>
                    <a:gd name="connsiteX3" fmla="*/ 0 w 43994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9942" h="5905">
                      <a:moveTo>
                        <a:pt x="0" y="0"/>
                      </a:moveTo>
                      <a:lnTo>
                        <a:pt x="439942" y="0"/>
                      </a:lnTo>
                      <a:lnTo>
                        <a:pt x="43994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97" name="Graphic 395">
              <a:extLst>
                <a:ext uri="{FF2B5EF4-FFF2-40B4-BE49-F238E27FC236}">
                  <a16:creationId xmlns:a16="http://schemas.microsoft.com/office/drawing/2014/main" id="{9A2B2EA6-B6B0-73C9-2D1B-B98509C87B75}"/>
                </a:ext>
              </a:extLst>
            </p:cNvPr>
            <p:cNvGrpSpPr/>
            <p:nvPr/>
          </p:nvGrpSpPr>
          <p:grpSpPr>
            <a:xfrm>
              <a:off x="9645465" y="6673787"/>
              <a:ext cx="21849" cy="34841"/>
              <a:chOff x="9645465" y="6673787"/>
              <a:chExt cx="21849" cy="34841"/>
            </a:xfrm>
          </p:grpSpPr>
          <p:sp>
            <p:nvSpPr>
              <p:cNvPr id="268" name="Freeform 267">
                <a:extLst>
                  <a:ext uri="{FF2B5EF4-FFF2-40B4-BE49-F238E27FC236}">
                    <a16:creationId xmlns:a16="http://schemas.microsoft.com/office/drawing/2014/main" id="{8E42F6AA-FC98-0C76-D715-D88BA9C6D3CA}"/>
                  </a:ext>
                </a:extLst>
              </p:cNvPr>
              <p:cNvSpPr/>
              <p:nvPr/>
            </p:nvSpPr>
            <p:spPr>
              <a:xfrm>
                <a:off x="9648418" y="6673787"/>
                <a:ext cx="18896" cy="31888"/>
              </a:xfrm>
              <a:custGeom>
                <a:avLst/>
                <a:gdLst>
                  <a:gd name="connsiteX0" fmla="*/ 18897 w 18896"/>
                  <a:gd name="connsiteY0" fmla="*/ 31888 h 31888"/>
                  <a:gd name="connsiteX1" fmla="*/ 0 w 18896"/>
                  <a:gd name="connsiteY1" fmla="*/ 31888 h 31888"/>
                  <a:gd name="connsiteX2" fmla="*/ 0 w 18896"/>
                  <a:gd name="connsiteY2" fmla="*/ 0 h 31888"/>
                  <a:gd name="connsiteX3" fmla="*/ 18897 w 18896"/>
                  <a:gd name="connsiteY3" fmla="*/ 31888 h 31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896" h="31888">
                    <a:moveTo>
                      <a:pt x="18897" y="31888"/>
                    </a:moveTo>
                    <a:lnTo>
                      <a:pt x="0" y="31888"/>
                    </a:lnTo>
                    <a:lnTo>
                      <a:pt x="0" y="0"/>
                    </a:lnTo>
                    <a:lnTo>
                      <a:pt x="18897" y="31888"/>
                    </a:lnTo>
                    <a:close/>
                  </a:path>
                </a:pathLst>
              </a:custGeom>
              <a:solidFill>
                <a:srgbClr val="FFFFFF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69" name="Freeform 268">
                <a:extLst>
                  <a:ext uri="{FF2B5EF4-FFF2-40B4-BE49-F238E27FC236}">
                    <a16:creationId xmlns:a16="http://schemas.microsoft.com/office/drawing/2014/main" id="{2851A60C-46DC-A73D-8EE6-27CB1024C95E}"/>
                  </a:ext>
                </a:extLst>
              </p:cNvPr>
              <p:cNvSpPr/>
              <p:nvPr/>
            </p:nvSpPr>
            <p:spPr>
              <a:xfrm>
                <a:off x="9645465" y="6673787"/>
                <a:ext cx="21849" cy="34841"/>
              </a:xfrm>
              <a:custGeom>
                <a:avLst/>
                <a:gdLst>
                  <a:gd name="connsiteX0" fmla="*/ 21849 w 21849"/>
                  <a:gd name="connsiteY0" fmla="*/ 34841 h 34841"/>
                  <a:gd name="connsiteX1" fmla="*/ 0 w 21849"/>
                  <a:gd name="connsiteY1" fmla="*/ 34841 h 34841"/>
                  <a:gd name="connsiteX2" fmla="*/ 0 w 21849"/>
                  <a:gd name="connsiteY2" fmla="*/ 0 h 34841"/>
                  <a:gd name="connsiteX3" fmla="*/ 5905 w 21849"/>
                  <a:gd name="connsiteY3" fmla="*/ 0 h 34841"/>
                  <a:gd name="connsiteX4" fmla="*/ 5905 w 21849"/>
                  <a:gd name="connsiteY4" fmla="*/ 28936 h 34841"/>
                  <a:gd name="connsiteX5" fmla="*/ 21849 w 21849"/>
                  <a:gd name="connsiteY5" fmla="*/ 28936 h 34841"/>
                  <a:gd name="connsiteX6" fmla="*/ 21849 w 21849"/>
                  <a:gd name="connsiteY6" fmla="*/ 34841 h 34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849" h="34841">
                    <a:moveTo>
                      <a:pt x="21849" y="34841"/>
                    </a:moveTo>
                    <a:lnTo>
                      <a:pt x="0" y="34841"/>
                    </a:lnTo>
                    <a:lnTo>
                      <a:pt x="0" y="0"/>
                    </a:lnTo>
                    <a:lnTo>
                      <a:pt x="5905" y="0"/>
                    </a:lnTo>
                    <a:lnTo>
                      <a:pt x="5905" y="28936"/>
                    </a:lnTo>
                    <a:lnTo>
                      <a:pt x="21849" y="28936"/>
                    </a:lnTo>
                    <a:lnTo>
                      <a:pt x="21849" y="34841"/>
                    </a:lnTo>
                    <a:close/>
                  </a:path>
                </a:pathLst>
              </a:custGeom>
              <a:solidFill>
                <a:srgbClr val="4463AE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B5E68490-8E91-E481-EA68-BF360BF293FC}"/>
                </a:ext>
              </a:extLst>
            </p:cNvPr>
            <p:cNvSpPr/>
            <p:nvPr/>
          </p:nvSpPr>
          <p:spPr>
            <a:xfrm>
              <a:off x="9681487" y="6612668"/>
              <a:ext cx="87988" cy="95960"/>
            </a:xfrm>
            <a:custGeom>
              <a:avLst/>
              <a:gdLst>
                <a:gd name="connsiteX0" fmla="*/ 87988 w 87988"/>
                <a:gd name="connsiteY0" fmla="*/ 95961 h 95960"/>
                <a:gd name="connsiteX1" fmla="*/ 0 w 87988"/>
                <a:gd name="connsiteY1" fmla="*/ 95961 h 95960"/>
                <a:gd name="connsiteX2" fmla="*/ 0 w 87988"/>
                <a:gd name="connsiteY2" fmla="*/ 90055 h 95960"/>
                <a:gd name="connsiteX3" fmla="*/ 82083 w 87988"/>
                <a:gd name="connsiteY3" fmla="*/ 90055 h 95960"/>
                <a:gd name="connsiteX4" fmla="*/ 82083 w 87988"/>
                <a:gd name="connsiteY4" fmla="*/ 0 h 95960"/>
                <a:gd name="connsiteX5" fmla="*/ 87988 w 87988"/>
                <a:gd name="connsiteY5" fmla="*/ 0 h 95960"/>
                <a:gd name="connsiteX6" fmla="*/ 87988 w 87988"/>
                <a:gd name="connsiteY6" fmla="*/ 95961 h 9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988" h="95960">
                  <a:moveTo>
                    <a:pt x="87988" y="95961"/>
                  </a:moveTo>
                  <a:lnTo>
                    <a:pt x="0" y="95961"/>
                  </a:lnTo>
                  <a:lnTo>
                    <a:pt x="0" y="90055"/>
                  </a:lnTo>
                  <a:lnTo>
                    <a:pt x="82083" y="90055"/>
                  </a:lnTo>
                  <a:lnTo>
                    <a:pt x="82083" y="0"/>
                  </a:lnTo>
                  <a:lnTo>
                    <a:pt x="87988" y="0"/>
                  </a:lnTo>
                  <a:lnTo>
                    <a:pt x="87988" y="9596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99" name="Graphic 395">
              <a:extLst>
                <a:ext uri="{FF2B5EF4-FFF2-40B4-BE49-F238E27FC236}">
                  <a16:creationId xmlns:a16="http://schemas.microsoft.com/office/drawing/2014/main" id="{8EE443EE-06A1-6066-9AF1-C517EC0BC7F7}"/>
                </a:ext>
              </a:extLst>
            </p:cNvPr>
            <p:cNvGrpSpPr/>
            <p:nvPr/>
          </p:nvGrpSpPr>
          <p:grpSpPr>
            <a:xfrm>
              <a:off x="9719871" y="6584618"/>
              <a:ext cx="8562" cy="5905"/>
              <a:chOff x="9719871" y="6584618"/>
              <a:chExt cx="8562" cy="5905"/>
            </a:xfrm>
          </p:grpSpPr>
          <p:sp>
            <p:nvSpPr>
              <p:cNvPr id="266" name="Freeform 265">
                <a:extLst>
                  <a:ext uri="{FF2B5EF4-FFF2-40B4-BE49-F238E27FC236}">
                    <a16:creationId xmlns:a16="http://schemas.microsoft.com/office/drawing/2014/main" id="{EC8B68AD-F5BE-1972-D1FD-6C5703CCDA21}"/>
                  </a:ext>
                </a:extLst>
              </p:cNvPr>
              <p:cNvSpPr/>
              <p:nvPr/>
            </p:nvSpPr>
            <p:spPr>
              <a:xfrm>
                <a:off x="9719872" y="6587570"/>
                <a:ext cx="8562" cy="2952"/>
              </a:xfrm>
              <a:custGeom>
                <a:avLst/>
                <a:gdLst>
                  <a:gd name="connsiteX0" fmla="*/ 0 w 8562"/>
                  <a:gd name="connsiteY0" fmla="*/ 0 h 2952"/>
                  <a:gd name="connsiteX1" fmla="*/ 8563 w 8562"/>
                  <a:gd name="connsiteY1" fmla="*/ 0 h 2952"/>
                  <a:gd name="connsiteX2" fmla="*/ 0 w 8562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562" h="2952">
                    <a:moveTo>
                      <a:pt x="0" y="0"/>
                    </a:moveTo>
                    <a:lnTo>
                      <a:pt x="856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67" name="Freeform 266">
                <a:extLst>
                  <a:ext uri="{FF2B5EF4-FFF2-40B4-BE49-F238E27FC236}">
                    <a16:creationId xmlns:a16="http://schemas.microsoft.com/office/drawing/2014/main" id="{142CFE45-2A7D-8689-FBC9-496A1C4A8339}"/>
                  </a:ext>
                </a:extLst>
              </p:cNvPr>
              <p:cNvSpPr/>
              <p:nvPr/>
            </p:nvSpPr>
            <p:spPr>
              <a:xfrm>
                <a:off x="9719871" y="6584618"/>
                <a:ext cx="8562" cy="5905"/>
              </a:xfrm>
              <a:custGeom>
                <a:avLst/>
                <a:gdLst>
                  <a:gd name="connsiteX0" fmla="*/ 0 w 8562"/>
                  <a:gd name="connsiteY0" fmla="*/ 0 h 5905"/>
                  <a:gd name="connsiteX1" fmla="*/ 8563 w 8562"/>
                  <a:gd name="connsiteY1" fmla="*/ 0 h 5905"/>
                  <a:gd name="connsiteX2" fmla="*/ 8563 w 8562"/>
                  <a:gd name="connsiteY2" fmla="*/ 5905 h 5905"/>
                  <a:gd name="connsiteX3" fmla="*/ 0 w 8562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62" h="5905">
                    <a:moveTo>
                      <a:pt x="0" y="0"/>
                    </a:moveTo>
                    <a:lnTo>
                      <a:pt x="8563" y="0"/>
                    </a:lnTo>
                    <a:lnTo>
                      <a:pt x="856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4463AE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100" name="Graphic 395">
              <a:extLst>
                <a:ext uri="{FF2B5EF4-FFF2-40B4-BE49-F238E27FC236}">
                  <a16:creationId xmlns:a16="http://schemas.microsoft.com/office/drawing/2014/main" id="{109FE464-F0EE-7214-D97C-CC41FA8279E3}"/>
                </a:ext>
              </a:extLst>
            </p:cNvPr>
            <p:cNvGrpSpPr/>
            <p:nvPr/>
          </p:nvGrpSpPr>
          <p:grpSpPr>
            <a:xfrm>
              <a:off x="9645465" y="6584618"/>
              <a:ext cx="64072" cy="16239"/>
              <a:chOff x="9645465" y="6584618"/>
              <a:chExt cx="64072" cy="16239"/>
            </a:xfrm>
          </p:grpSpPr>
          <p:sp>
            <p:nvSpPr>
              <p:cNvPr id="264" name="Freeform 263">
                <a:extLst>
                  <a:ext uri="{FF2B5EF4-FFF2-40B4-BE49-F238E27FC236}">
                    <a16:creationId xmlns:a16="http://schemas.microsoft.com/office/drawing/2014/main" id="{15D535A8-3168-97A7-0891-BB4850D22E3F}"/>
                  </a:ext>
                </a:extLst>
              </p:cNvPr>
              <p:cNvSpPr/>
              <p:nvPr/>
            </p:nvSpPr>
            <p:spPr>
              <a:xfrm>
                <a:off x="9648418" y="6587570"/>
                <a:ext cx="61119" cy="13286"/>
              </a:xfrm>
              <a:custGeom>
                <a:avLst/>
                <a:gdLst>
                  <a:gd name="connsiteX0" fmla="*/ 0 w 61119"/>
                  <a:gd name="connsiteY0" fmla="*/ 13287 h 13286"/>
                  <a:gd name="connsiteX1" fmla="*/ 0 w 61119"/>
                  <a:gd name="connsiteY1" fmla="*/ 0 h 13286"/>
                  <a:gd name="connsiteX2" fmla="*/ 61120 w 61119"/>
                  <a:gd name="connsiteY2" fmla="*/ 0 h 13286"/>
                  <a:gd name="connsiteX3" fmla="*/ 0 w 61119"/>
                  <a:gd name="connsiteY3" fmla="*/ 13287 h 1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119" h="13286">
                    <a:moveTo>
                      <a:pt x="0" y="13287"/>
                    </a:moveTo>
                    <a:lnTo>
                      <a:pt x="0" y="0"/>
                    </a:lnTo>
                    <a:lnTo>
                      <a:pt x="61120" y="0"/>
                    </a:lnTo>
                    <a:lnTo>
                      <a:pt x="0" y="13287"/>
                    </a:lnTo>
                    <a:close/>
                  </a:path>
                </a:pathLst>
              </a:custGeom>
              <a:solidFill>
                <a:srgbClr val="FFFFFF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65" name="Freeform 264">
                <a:extLst>
                  <a:ext uri="{FF2B5EF4-FFF2-40B4-BE49-F238E27FC236}">
                    <a16:creationId xmlns:a16="http://schemas.microsoft.com/office/drawing/2014/main" id="{50D969E2-1E72-7179-4906-E73966B8C8DF}"/>
                  </a:ext>
                </a:extLst>
              </p:cNvPr>
              <p:cNvSpPr/>
              <p:nvPr/>
            </p:nvSpPr>
            <p:spPr>
              <a:xfrm>
                <a:off x="9645465" y="6584618"/>
                <a:ext cx="64072" cy="16239"/>
              </a:xfrm>
              <a:custGeom>
                <a:avLst/>
                <a:gdLst>
                  <a:gd name="connsiteX0" fmla="*/ 5905 w 64072"/>
                  <a:gd name="connsiteY0" fmla="*/ 16239 h 16239"/>
                  <a:gd name="connsiteX1" fmla="*/ 0 w 64072"/>
                  <a:gd name="connsiteY1" fmla="*/ 16239 h 16239"/>
                  <a:gd name="connsiteX2" fmla="*/ 0 w 64072"/>
                  <a:gd name="connsiteY2" fmla="*/ 0 h 16239"/>
                  <a:gd name="connsiteX3" fmla="*/ 64072 w 64072"/>
                  <a:gd name="connsiteY3" fmla="*/ 0 h 16239"/>
                  <a:gd name="connsiteX4" fmla="*/ 64072 w 64072"/>
                  <a:gd name="connsiteY4" fmla="*/ 5905 h 16239"/>
                  <a:gd name="connsiteX5" fmla="*/ 5905 w 64072"/>
                  <a:gd name="connsiteY5" fmla="*/ 5905 h 16239"/>
                  <a:gd name="connsiteX6" fmla="*/ 5905 w 64072"/>
                  <a:gd name="connsiteY6" fmla="*/ 16239 h 1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072" h="16239">
                    <a:moveTo>
                      <a:pt x="5905" y="16239"/>
                    </a:moveTo>
                    <a:lnTo>
                      <a:pt x="0" y="16239"/>
                    </a:lnTo>
                    <a:lnTo>
                      <a:pt x="0" y="0"/>
                    </a:lnTo>
                    <a:lnTo>
                      <a:pt x="64072" y="0"/>
                    </a:lnTo>
                    <a:lnTo>
                      <a:pt x="64072" y="5905"/>
                    </a:lnTo>
                    <a:lnTo>
                      <a:pt x="5905" y="5905"/>
                    </a:lnTo>
                    <a:lnTo>
                      <a:pt x="5905" y="16239"/>
                    </a:lnTo>
                    <a:close/>
                  </a:path>
                </a:pathLst>
              </a:custGeom>
              <a:solidFill>
                <a:srgbClr val="4463AE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8103030D-9315-6545-7F2D-31EB3AB56C60}"/>
                </a:ext>
              </a:extLst>
            </p:cNvPr>
            <p:cNvSpPr/>
            <p:nvPr/>
          </p:nvSpPr>
          <p:spPr>
            <a:xfrm>
              <a:off x="9645465" y="6918856"/>
              <a:ext cx="55509" cy="15944"/>
            </a:xfrm>
            <a:custGeom>
              <a:avLst/>
              <a:gdLst>
                <a:gd name="connsiteX0" fmla="*/ 55509 w 55509"/>
                <a:gd name="connsiteY0" fmla="*/ 15944 h 15944"/>
                <a:gd name="connsiteX1" fmla="*/ 0 w 55509"/>
                <a:gd name="connsiteY1" fmla="*/ 15944 h 15944"/>
                <a:gd name="connsiteX2" fmla="*/ 0 w 55509"/>
                <a:gd name="connsiteY2" fmla="*/ 0 h 15944"/>
                <a:gd name="connsiteX3" fmla="*/ 5905 w 55509"/>
                <a:gd name="connsiteY3" fmla="*/ 0 h 15944"/>
                <a:gd name="connsiteX4" fmla="*/ 5905 w 55509"/>
                <a:gd name="connsiteY4" fmla="*/ 10039 h 15944"/>
                <a:gd name="connsiteX5" fmla="*/ 55509 w 55509"/>
                <a:gd name="connsiteY5" fmla="*/ 10039 h 15944"/>
                <a:gd name="connsiteX6" fmla="*/ 55509 w 55509"/>
                <a:gd name="connsiteY6" fmla="*/ 15944 h 1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509" h="15944">
                  <a:moveTo>
                    <a:pt x="55509" y="15944"/>
                  </a:moveTo>
                  <a:lnTo>
                    <a:pt x="0" y="15944"/>
                  </a:lnTo>
                  <a:lnTo>
                    <a:pt x="0" y="0"/>
                  </a:lnTo>
                  <a:lnTo>
                    <a:pt x="5905" y="0"/>
                  </a:lnTo>
                  <a:lnTo>
                    <a:pt x="5905" y="10039"/>
                  </a:lnTo>
                  <a:lnTo>
                    <a:pt x="55509" y="10039"/>
                  </a:lnTo>
                  <a:lnTo>
                    <a:pt x="55509" y="15944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288E86A0-D479-6520-F157-DCEA1CA2AF42}"/>
                </a:ext>
              </a:extLst>
            </p:cNvPr>
            <p:cNvSpPr/>
            <p:nvPr/>
          </p:nvSpPr>
          <p:spPr>
            <a:xfrm>
              <a:off x="9711899" y="6861870"/>
              <a:ext cx="57576" cy="72930"/>
            </a:xfrm>
            <a:custGeom>
              <a:avLst/>
              <a:gdLst>
                <a:gd name="connsiteX0" fmla="*/ 57576 w 57576"/>
                <a:gd name="connsiteY0" fmla="*/ 72930 h 72930"/>
                <a:gd name="connsiteX1" fmla="*/ 0 w 57576"/>
                <a:gd name="connsiteY1" fmla="*/ 72930 h 72930"/>
                <a:gd name="connsiteX2" fmla="*/ 0 w 57576"/>
                <a:gd name="connsiteY2" fmla="*/ 67025 h 72930"/>
                <a:gd name="connsiteX3" fmla="*/ 51671 w 57576"/>
                <a:gd name="connsiteY3" fmla="*/ 67025 h 72930"/>
                <a:gd name="connsiteX4" fmla="*/ 51671 w 57576"/>
                <a:gd name="connsiteY4" fmla="*/ 0 h 72930"/>
                <a:gd name="connsiteX5" fmla="*/ 57576 w 57576"/>
                <a:gd name="connsiteY5" fmla="*/ 0 h 72930"/>
                <a:gd name="connsiteX6" fmla="*/ 57576 w 57576"/>
                <a:gd name="connsiteY6" fmla="*/ 72930 h 7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576" h="72930">
                  <a:moveTo>
                    <a:pt x="57576" y="72930"/>
                  </a:moveTo>
                  <a:lnTo>
                    <a:pt x="0" y="72930"/>
                  </a:lnTo>
                  <a:lnTo>
                    <a:pt x="0" y="67025"/>
                  </a:lnTo>
                  <a:lnTo>
                    <a:pt x="51671" y="67025"/>
                  </a:lnTo>
                  <a:lnTo>
                    <a:pt x="51671" y="0"/>
                  </a:lnTo>
                  <a:lnTo>
                    <a:pt x="57576" y="0"/>
                  </a:lnTo>
                  <a:lnTo>
                    <a:pt x="57576" y="72930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4013F998-089D-1533-D40D-622A07BADF19}"/>
                </a:ext>
              </a:extLst>
            </p:cNvPr>
            <p:cNvSpPr/>
            <p:nvPr/>
          </p:nvSpPr>
          <p:spPr>
            <a:xfrm>
              <a:off x="9763570" y="6837363"/>
              <a:ext cx="5905" cy="10629"/>
            </a:xfrm>
            <a:custGeom>
              <a:avLst/>
              <a:gdLst>
                <a:gd name="connsiteX0" fmla="*/ 0 w 5905"/>
                <a:gd name="connsiteY0" fmla="*/ 0 h 10629"/>
                <a:gd name="connsiteX1" fmla="*/ 5905 w 5905"/>
                <a:gd name="connsiteY1" fmla="*/ 0 h 10629"/>
                <a:gd name="connsiteX2" fmla="*/ 5905 w 5905"/>
                <a:gd name="connsiteY2" fmla="*/ 10630 h 10629"/>
                <a:gd name="connsiteX3" fmla="*/ 0 w 5905"/>
                <a:gd name="connsiteY3" fmla="*/ 10630 h 1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10629">
                  <a:moveTo>
                    <a:pt x="0" y="0"/>
                  </a:moveTo>
                  <a:lnTo>
                    <a:pt x="5905" y="0"/>
                  </a:lnTo>
                  <a:lnTo>
                    <a:pt x="5905" y="10630"/>
                  </a:lnTo>
                  <a:lnTo>
                    <a:pt x="0" y="10630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EDA6FA78-7FBE-2B1F-3A0F-0D9C5BBAF60E}"/>
                </a:ext>
              </a:extLst>
            </p:cNvPr>
            <p:cNvSpPr/>
            <p:nvPr/>
          </p:nvSpPr>
          <p:spPr>
            <a:xfrm>
              <a:off x="9645465" y="6810789"/>
              <a:ext cx="85035" cy="96846"/>
            </a:xfrm>
            <a:custGeom>
              <a:avLst/>
              <a:gdLst>
                <a:gd name="connsiteX0" fmla="*/ 5905 w 85035"/>
                <a:gd name="connsiteY0" fmla="*/ 96846 h 96846"/>
                <a:gd name="connsiteX1" fmla="*/ 0 w 85035"/>
                <a:gd name="connsiteY1" fmla="*/ 96846 h 96846"/>
                <a:gd name="connsiteX2" fmla="*/ 0 w 85035"/>
                <a:gd name="connsiteY2" fmla="*/ 0 h 96846"/>
                <a:gd name="connsiteX3" fmla="*/ 85036 w 85035"/>
                <a:gd name="connsiteY3" fmla="*/ 0 h 96846"/>
                <a:gd name="connsiteX4" fmla="*/ 85036 w 85035"/>
                <a:gd name="connsiteY4" fmla="*/ 5905 h 96846"/>
                <a:gd name="connsiteX5" fmla="*/ 5905 w 85035"/>
                <a:gd name="connsiteY5" fmla="*/ 5905 h 96846"/>
                <a:gd name="connsiteX6" fmla="*/ 5905 w 85035"/>
                <a:gd name="connsiteY6" fmla="*/ 96846 h 9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035" h="96846">
                  <a:moveTo>
                    <a:pt x="5905" y="96846"/>
                  </a:moveTo>
                  <a:lnTo>
                    <a:pt x="0" y="96846"/>
                  </a:lnTo>
                  <a:lnTo>
                    <a:pt x="0" y="0"/>
                  </a:lnTo>
                  <a:lnTo>
                    <a:pt x="85036" y="0"/>
                  </a:lnTo>
                  <a:lnTo>
                    <a:pt x="85036" y="5905"/>
                  </a:lnTo>
                  <a:lnTo>
                    <a:pt x="5905" y="5905"/>
                  </a:lnTo>
                  <a:lnTo>
                    <a:pt x="5905" y="96846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B748B3E0-32AF-D89D-0F55-D3A5A9F089F6}"/>
                </a:ext>
              </a:extLst>
            </p:cNvPr>
            <p:cNvSpPr/>
            <p:nvPr/>
          </p:nvSpPr>
          <p:spPr>
            <a:xfrm>
              <a:off x="9645465" y="7103691"/>
              <a:ext cx="124010" cy="57281"/>
            </a:xfrm>
            <a:custGeom>
              <a:avLst/>
              <a:gdLst>
                <a:gd name="connsiteX0" fmla="*/ 124011 w 124010"/>
                <a:gd name="connsiteY0" fmla="*/ 57281 h 57281"/>
                <a:gd name="connsiteX1" fmla="*/ 0 w 124010"/>
                <a:gd name="connsiteY1" fmla="*/ 57281 h 57281"/>
                <a:gd name="connsiteX2" fmla="*/ 0 w 124010"/>
                <a:gd name="connsiteY2" fmla="*/ 0 h 57281"/>
                <a:gd name="connsiteX3" fmla="*/ 5905 w 124010"/>
                <a:gd name="connsiteY3" fmla="*/ 0 h 57281"/>
                <a:gd name="connsiteX4" fmla="*/ 5905 w 124010"/>
                <a:gd name="connsiteY4" fmla="*/ 51376 h 57281"/>
                <a:gd name="connsiteX5" fmla="*/ 118105 w 124010"/>
                <a:gd name="connsiteY5" fmla="*/ 51376 h 57281"/>
                <a:gd name="connsiteX6" fmla="*/ 118105 w 124010"/>
                <a:gd name="connsiteY6" fmla="*/ 30707 h 57281"/>
                <a:gd name="connsiteX7" fmla="*/ 124011 w 124010"/>
                <a:gd name="connsiteY7" fmla="*/ 30707 h 57281"/>
                <a:gd name="connsiteX8" fmla="*/ 124011 w 124010"/>
                <a:gd name="connsiteY8" fmla="*/ 57281 h 5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010" h="57281">
                  <a:moveTo>
                    <a:pt x="124011" y="57281"/>
                  </a:moveTo>
                  <a:lnTo>
                    <a:pt x="0" y="57281"/>
                  </a:lnTo>
                  <a:lnTo>
                    <a:pt x="0" y="0"/>
                  </a:lnTo>
                  <a:lnTo>
                    <a:pt x="5905" y="0"/>
                  </a:lnTo>
                  <a:lnTo>
                    <a:pt x="5905" y="51376"/>
                  </a:lnTo>
                  <a:lnTo>
                    <a:pt x="118105" y="51376"/>
                  </a:lnTo>
                  <a:lnTo>
                    <a:pt x="118105" y="30707"/>
                  </a:lnTo>
                  <a:lnTo>
                    <a:pt x="124011" y="30707"/>
                  </a:lnTo>
                  <a:lnTo>
                    <a:pt x="124011" y="5728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6888D50C-4786-ED8C-431E-C659068028F0}"/>
                </a:ext>
              </a:extLst>
            </p:cNvPr>
            <p:cNvSpPr/>
            <p:nvPr/>
          </p:nvSpPr>
          <p:spPr>
            <a:xfrm>
              <a:off x="9763570" y="7124654"/>
              <a:ext cx="5905" cy="9743"/>
            </a:xfrm>
            <a:custGeom>
              <a:avLst/>
              <a:gdLst>
                <a:gd name="connsiteX0" fmla="*/ 0 w 5905"/>
                <a:gd name="connsiteY0" fmla="*/ 0 h 9743"/>
                <a:gd name="connsiteX1" fmla="*/ 5905 w 5905"/>
                <a:gd name="connsiteY1" fmla="*/ 0 h 9743"/>
                <a:gd name="connsiteX2" fmla="*/ 5905 w 5905"/>
                <a:gd name="connsiteY2" fmla="*/ 9744 h 9743"/>
                <a:gd name="connsiteX3" fmla="*/ 0 w 5905"/>
                <a:gd name="connsiteY3" fmla="*/ 9744 h 9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9743">
                  <a:moveTo>
                    <a:pt x="0" y="0"/>
                  </a:moveTo>
                  <a:lnTo>
                    <a:pt x="5905" y="0"/>
                  </a:lnTo>
                  <a:lnTo>
                    <a:pt x="5905" y="9744"/>
                  </a:lnTo>
                  <a:lnTo>
                    <a:pt x="0" y="9744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836A7623-DC1A-D483-F2AC-34158CC2A97A}"/>
                </a:ext>
              </a:extLst>
            </p:cNvPr>
            <p:cNvSpPr/>
            <p:nvPr/>
          </p:nvSpPr>
          <p:spPr>
            <a:xfrm>
              <a:off x="9763570" y="7074460"/>
              <a:ext cx="5905" cy="37203"/>
            </a:xfrm>
            <a:custGeom>
              <a:avLst/>
              <a:gdLst>
                <a:gd name="connsiteX0" fmla="*/ 0 w 5905"/>
                <a:gd name="connsiteY0" fmla="*/ 0 h 37203"/>
                <a:gd name="connsiteX1" fmla="*/ 5905 w 5905"/>
                <a:gd name="connsiteY1" fmla="*/ 0 h 37203"/>
                <a:gd name="connsiteX2" fmla="*/ 5905 w 5905"/>
                <a:gd name="connsiteY2" fmla="*/ 37203 h 37203"/>
                <a:gd name="connsiteX3" fmla="*/ 0 w 5905"/>
                <a:gd name="connsiteY3" fmla="*/ 37203 h 3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37203">
                  <a:moveTo>
                    <a:pt x="0" y="0"/>
                  </a:moveTo>
                  <a:lnTo>
                    <a:pt x="5905" y="0"/>
                  </a:lnTo>
                  <a:lnTo>
                    <a:pt x="5905" y="37203"/>
                  </a:lnTo>
                  <a:lnTo>
                    <a:pt x="0" y="37203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E8426091-5D55-5F51-B879-5C289C350592}"/>
                </a:ext>
              </a:extLst>
            </p:cNvPr>
            <p:cNvSpPr/>
            <p:nvPr/>
          </p:nvSpPr>
          <p:spPr>
            <a:xfrm>
              <a:off x="9763570" y="7067078"/>
              <a:ext cx="5905" cy="7381"/>
            </a:xfrm>
            <a:custGeom>
              <a:avLst/>
              <a:gdLst>
                <a:gd name="connsiteX0" fmla="*/ 0 w 5905"/>
                <a:gd name="connsiteY0" fmla="*/ 0 h 7381"/>
                <a:gd name="connsiteX1" fmla="*/ 5905 w 5905"/>
                <a:gd name="connsiteY1" fmla="*/ 0 h 7381"/>
                <a:gd name="connsiteX2" fmla="*/ 5905 w 5905"/>
                <a:gd name="connsiteY2" fmla="*/ 7382 h 7381"/>
                <a:gd name="connsiteX3" fmla="*/ 0 w 5905"/>
                <a:gd name="connsiteY3" fmla="*/ 7382 h 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7381">
                  <a:moveTo>
                    <a:pt x="0" y="0"/>
                  </a:moveTo>
                  <a:lnTo>
                    <a:pt x="5905" y="0"/>
                  </a:lnTo>
                  <a:lnTo>
                    <a:pt x="5905" y="7382"/>
                  </a:lnTo>
                  <a:lnTo>
                    <a:pt x="0" y="7382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E864E1E4-09B4-170A-6E85-C41E3D892EEB}"/>
                </a:ext>
              </a:extLst>
            </p:cNvPr>
            <p:cNvSpPr/>
            <p:nvPr/>
          </p:nvSpPr>
          <p:spPr>
            <a:xfrm>
              <a:off x="9714852" y="7036961"/>
              <a:ext cx="8562" cy="5905"/>
            </a:xfrm>
            <a:custGeom>
              <a:avLst/>
              <a:gdLst>
                <a:gd name="connsiteX0" fmla="*/ 0 w 8562"/>
                <a:gd name="connsiteY0" fmla="*/ 0 h 5905"/>
                <a:gd name="connsiteX1" fmla="*/ 8563 w 8562"/>
                <a:gd name="connsiteY1" fmla="*/ 0 h 5905"/>
                <a:gd name="connsiteX2" fmla="*/ 8563 w 8562"/>
                <a:gd name="connsiteY2" fmla="*/ 5905 h 5905"/>
                <a:gd name="connsiteX3" fmla="*/ 0 w 8562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2" h="5905">
                  <a:moveTo>
                    <a:pt x="0" y="0"/>
                  </a:moveTo>
                  <a:lnTo>
                    <a:pt x="8563" y="0"/>
                  </a:lnTo>
                  <a:lnTo>
                    <a:pt x="8563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FA5B18F9-68F4-B4B3-8203-8E771C6C0E1E}"/>
                </a:ext>
              </a:extLst>
            </p:cNvPr>
            <p:cNvSpPr/>
            <p:nvPr/>
          </p:nvSpPr>
          <p:spPr>
            <a:xfrm>
              <a:off x="9645465" y="7036961"/>
              <a:ext cx="59347" cy="23621"/>
            </a:xfrm>
            <a:custGeom>
              <a:avLst/>
              <a:gdLst>
                <a:gd name="connsiteX0" fmla="*/ 5905 w 59347"/>
                <a:gd name="connsiteY0" fmla="*/ 23621 h 23621"/>
                <a:gd name="connsiteX1" fmla="*/ 0 w 59347"/>
                <a:gd name="connsiteY1" fmla="*/ 23621 h 23621"/>
                <a:gd name="connsiteX2" fmla="*/ 0 w 59347"/>
                <a:gd name="connsiteY2" fmla="*/ 0 h 23621"/>
                <a:gd name="connsiteX3" fmla="*/ 59348 w 59347"/>
                <a:gd name="connsiteY3" fmla="*/ 0 h 23621"/>
                <a:gd name="connsiteX4" fmla="*/ 59348 w 59347"/>
                <a:gd name="connsiteY4" fmla="*/ 5905 h 23621"/>
                <a:gd name="connsiteX5" fmla="*/ 5905 w 59347"/>
                <a:gd name="connsiteY5" fmla="*/ 5905 h 23621"/>
                <a:gd name="connsiteX6" fmla="*/ 5905 w 59347"/>
                <a:gd name="connsiteY6" fmla="*/ 23621 h 2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47" h="23621">
                  <a:moveTo>
                    <a:pt x="5905" y="23621"/>
                  </a:moveTo>
                  <a:lnTo>
                    <a:pt x="0" y="23621"/>
                  </a:lnTo>
                  <a:lnTo>
                    <a:pt x="0" y="0"/>
                  </a:lnTo>
                  <a:lnTo>
                    <a:pt x="59348" y="0"/>
                  </a:lnTo>
                  <a:lnTo>
                    <a:pt x="59348" y="5905"/>
                  </a:lnTo>
                  <a:lnTo>
                    <a:pt x="5905" y="5905"/>
                  </a:lnTo>
                  <a:lnTo>
                    <a:pt x="5905" y="2362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FC84DBF8-BC43-C0B5-3C92-B23B28B0239B}"/>
                </a:ext>
              </a:extLst>
            </p:cNvPr>
            <p:cNvSpPr/>
            <p:nvPr/>
          </p:nvSpPr>
          <p:spPr>
            <a:xfrm>
              <a:off x="9645465" y="7344921"/>
              <a:ext cx="5905" cy="7972"/>
            </a:xfrm>
            <a:custGeom>
              <a:avLst/>
              <a:gdLst>
                <a:gd name="connsiteX0" fmla="*/ 0 w 5905"/>
                <a:gd name="connsiteY0" fmla="*/ 0 h 7972"/>
                <a:gd name="connsiteX1" fmla="*/ 5905 w 5905"/>
                <a:gd name="connsiteY1" fmla="*/ 0 h 7972"/>
                <a:gd name="connsiteX2" fmla="*/ 5905 w 5905"/>
                <a:gd name="connsiteY2" fmla="*/ 7972 h 7972"/>
                <a:gd name="connsiteX3" fmla="*/ 0 w 5905"/>
                <a:gd name="connsiteY3" fmla="*/ 7972 h 7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7972">
                  <a:moveTo>
                    <a:pt x="0" y="0"/>
                  </a:moveTo>
                  <a:lnTo>
                    <a:pt x="5905" y="0"/>
                  </a:lnTo>
                  <a:lnTo>
                    <a:pt x="5905" y="7972"/>
                  </a:lnTo>
                  <a:lnTo>
                    <a:pt x="0" y="7972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4E280C72-0EAE-2960-DE85-FFA9A098FE22}"/>
                </a:ext>
              </a:extLst>
            </p:cNvPr>
            <p:cNvSpPr/>
            <p:nvPr/>
          </p:nvSpPr>
          <p:spPr>
            <a:xfrm>
              <a:off x="9645465" y="7364408"/>
              <a:ext cx="124010" cy="22735"/>
            </a:xfrm>
            <a:custGeom>
              <a:avLst/>
              <a:gdLst>
                <a:gd name="connsiteX0" fmla="*/ 124011 w 124010"/>
                <a:gd name="connsiteY0" fmla="*/ 22735 h 22735"/>
                <a:gd name="connsiteX1" fmla="*/ 0 w 124010"/>
                <a:gd name="connsiteY1" fmla="*/ 22735 h 22735"/>
                <a:gd name="connsiteX2" fmla="*/ 0 w 124010"/>
                <a:gd name="connsiteY2" fmla="*/ 0 h 22735"/>
                <a:gd name="connsiteX3" fmla="*/ 5905 w 124010"/>
                <a:gd name="connsiteY3" fmla="*/ 0 h 22735"/>
                <a:gd name="connsiteX4" fmla="*/ 5905 w 124010"/>
                <a:gd name="connsiteY4" fmla="*/ 16830 h 22735"/>
                <a:gd name="connsiteX5" fmla="*/ 118105 w 124010"/>
                <a:gd name="connsiteY5" fmla="*/ 16830 h 22735"/>
                <a:gd name="connsiteX6" fmla="*/ 118105 w 124010"/>
                <a:gd name="connsiteY6" fmla="*/ 2362 h 22735"/>
                <a:gd name="connsiteX7" fmla="*/ 124011 w 124010"/>
                <a:gd name="connsiteY7" fmla="*/ 2362 h 22735"/>
                <a:gd name="connsiteX8" fmla="*/ 124011 w 124010"/>
                <a:gd name="connsiteY8" fmla="*/ 22735 h 2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010" h="22735">
                  <a:moveTo>
                    <a:pt x="124011" y="22735"/>
                  </a:moveTo>
                  <a:lnTo>
                    <a:pt x="0" y="22735"/>
                  </a:lnTo>
                  <a:lnTo>
                    <a:pt x="0" y="0"/>
                  </a:lnTo>
                  <a:lnTo>
                    <a:pt x="5905" y="0"/>
                  </a:lnTo>
                  <a:lnTo>
                    <a:pt x="5905" y="16830"/>
                  </a:lnTo>
                  <a:lnTo>
                    <a:pt x="118105" y="16830"/>
                  </a:lnTo>
                  <a:lnTo>
                    <a:pt x="118105" y="2362"/>
                  </a:lnTo>
                  <a:lnTo>
                    <a:pt x="124011" y="2362"/>
                  </a:lnTo>
                  <a:lnTo>
                    <a:pt x="124011" y="2273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DE011B1D-23F0-D69C-51D3-AC2393FB30D3}"/>
                </a:ext>
              </a:extLst>
            </p:cNvPr>
            <p:cNvSpPr/>
            <p:nvPr/>
          </p:nvSpPr>
          <p:spPr>
            <a:xfrm>
              <a:off x="9763570" y="7287344"/>
              <a:ext cx="5905" cy="65548"/>
            </a:xfrm>
            <a:custGeom>
              <a:avLst/>
              <a:gdLst>
                <a:gd name="connsiteX0" fmla="*/ 0 w 5905"/>
                <a:gd name="connsiteY0" fmla="*/ 0 h 65548"/>
                <a:gd name="connsiteX1" fmla="*/ 5905 w 5905"/>
                <a:gd name="connsiteY1" fmla="*/ 0 h 65548"/>
                <a:gd name="connsiteX2" fmla="*/ 5905 w 5905"/>
                <a:gd name="connsiteY2" fmla="*/ 65548 h 65548"/>
                <a:gd name="connsiteX3" fmla="*/ 0 w 5905"/>
                <a:gd name="connsiteY3" fmla="*/ 65548 h 6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65548">
                  <a:moveTo>
                    <a:pt x="0" y="0"/>
                  </a:moveTo>
                  <a:lnTo>
                    <a:pt x="5905" y="0"/>
                  </a:lnTo>
                  <a:lnTo>
                    <a:pt x="5905" y="65548"/>
                  </a:lnTo>
                  <a:lnTo>
                    <a:pt x="0" y="65548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117" name="Graphic 395">
              <a:extLst>
                <a:ext uri="{FF2B5EF4-FFF2-40B4-BE49-F238E27FC236}">
                  <a16:creationId xmlns:a16="http://schemas.microsoft.com/office/drawing/2014/main" id="{F7F4E2AB-1438-0914-8C09-49E47BA76DD8}"/>
                </a:ext>
              </a:extLst>
            </p:cNvPr>
            <p:cNvGrpSpPr/>
            <p:nvPr/>
          </p:nvGrpSpPr>
          <p:grpSpPr>
            <a:xfrm>
              <a:off x="9042833" y="7294726"/>
              <a:ext cx="473897" cy="5905"/>
              <a:chOff x="9042833" y="7294726"/>
              <a:chExt cx="473897" cy="5905"/>
            </a:xfrm>
            <a:solidFill>
              <a:srgbClr val="294784"/>
            </a:solidFill>
          </p:grpSpPr>
          <p:sp>
            <p:nvSpPr>
              <p:cNvPr id="262" name="Freeform 261">
                <a:extLst>
                  <a:ext uri="{FF2B5EF4-FFF2-40B4-BE49-F238E27FC236}">
                    <a16:creationId xmlns:a16="http://schemas.microsoft.com/office/drawing/2014/main" id="{46A828F5-211D-B399-BAE5-2CD8B93A8BE1}"/>
                  </a:ext>
                </a:extLst>
              </p:cNvPr>
              <p:cNvSpPr/>
              <p:nvPr/>
            </p:nvSpPr>
            <p:spPr>
              <a:xfrm>
                <a:off x="9042833" y="7297679"/>
                <a:ext cx="473897" cy="2952"/>
              </a:xfrm>
              <a:custGeom>
                <a:avLst/>
                <a:gdLst>
                  <a:gd name="connsiteX0" fmla="*/ 0 w 473897"/>
                  <a:gd name="connsiteY0" fmla="*/ 0 h 2952"/>
                  <a:gd name="connsiteX1" fmla="*/ 473898 w 473897"/>
                  <a:gd name="connsiteY1" fmla="*/ 0 h 2952"/>
                  <a:gd name="connsiteX2" fmla="*/ 0 w 47389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3897" h="2952">
                    <a:moveTo>
                      <a:pt x="0" y="0"/>
                    </a:moveTo>
                    <a:lnTo>
                      <a:pt x="4738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63" name="Freeform 262">
                <a:extLst>
                  <a:ext uri="{FF2B5EF4-FFF2-40B4-BE49-F238E27FC236}">
                    <a16:creationId xmlns:a16="http://schemas.microsoft.com/office/drawing/2014/main" id="{553952CD-06D7-7DDE-B5CC-AB477D950825}"/>
                  </a:ext>
                </a:extLst>
              </p:cNvPr>
              <p:cNvSpPr/>
              <p:nvPr/>
            </p:nvSpPr>
            <p:spPr>
              <a:xfrm>
                <a:off x="9042833" y="7294726"/>
                <a:ext cx="473897" cy="5905"/>
              </a:xfrm>
              <a:custGeom>
                <a:avLst/>
                <a:gdLst>
                  <a:gd name="connsiteX0" fmla="*/ 0 w 473897"/>
                  <a:gd name="connsiteY0" fmla="*/ 0 h 5905"/>
                  <a:gd name="connsiteX1" fmla="*/ 473898 w 473897"/>
                  <a:gd name="connsiteY1" fmla="*/ 0 h 5905"/>
                  <a:gd name="connsiteX2" fmla="*/ 473898 w 473897"/>
                  <a:gd name="connsiteY2" fmla="*/ 5905 h 5905"/>
                  <a:gd name="connsiteX3" fmla="*/ 0 w 47389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3897" h="5905">
                    <a:moveTo>
                      <a:pt x="0" y="0"/>
                    </a:moveTo>
                    <a:lnTo>
                      <a:pt x="473898" y="0"/>
                    </a:lnTo>
                    <a:lnTo>
                      <a:pt x="473898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118" name="Graphic 395">
              <a:extLst>
                <a:ext uri="{FF2B5EF4-FFF2-40B4-BE49-F238E27FC236}">
                  <a16:creationId xmlns:a16="http://schemas.microsoft.com/office/drawing/2014/main" id="{500FFA51-8D20-65E8-1F5A-A89C2CA43C76}"/>
                </a:ext>
              </a:extLst>
            </p:cNvPr>
            <p:cNvGrpSpPr/>
            <p:nvPr/>
          </p:nvGrpSpPr>
          <p:grpSpPr>
            <a:xfrm>
              <a:off x="9181902" y="7337834"/>
              <a:ext cx="373803" cy="5905"/>
              <a:chOff x="9181902" y="7337834"/>
              <a:chExt cx="373803" cy="5905"/>
            </a:xfrm>
            <a:solidFill>
              <a:srgbClr val="294784"/>
            </a:solidFill>
          </p:grpSpPr>
          <p:sp>
            <p:nvSpPr>
              <p:cNvPr id="260" name="Freeform 259">
                <a:extLst>
                  <a:ext uri="{FF2B5EF4-FFF2-40B4-BE49-F238E27FC236}">
                    <a16:creationId xmlns:a16="http://schemas.microsoft.com/office/drawing/2014/main" id="{39D31C65-617F-8DD3-B0BF-34B6A4929935}"/>
                  </a:ext>
                </a:extLst>
              </p:cNvPr>
              <p:cNvSpPr/>
              <p:nvPr/>
            </p:nvSpPr>
            <p:spPr>
              <a:xfrm>
                <a:off x="9181902" y="7340787"/>
                <a:ext cx="373803" cy="2952"/>
              </a:xfrm>
              <a:custGeom>
                <a:avLst/>
                <a:gdLst>
                  <a:gd name="connsiteX0" fmla="*/ 0 w 373803"/>
                  <a:gd name="connsiteY0" fmla="*/ 0 h 2952"/>
                  <a:gd name="connsiteX1" fmla="*/ 373803 w 373803"/>
                  <a:gd name="connsiteY1" fmla="*/ 0 h 2952"/>
                  <a:gd name="connsiteX2" fmla="*/ 0 w 373803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3803" h="2952">
                    <a:moveTo>
                      <a:pt x="0" y="0"/>
                    </a:moveTo>
                    <a:lnTo>
                      <a:pt x="37380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61" name="Freeform 260">
                <a:extLst>
                  <a:ext uri="{FF2B5EF4-FFF2-40B4-BE49-F238E27FC236}">
                    <a16:creationId xmlns:a16="http://schemas.microsoft.com/office/drawing/2014/main" id="{FFAC522C-D978-D23F-6F7D-81BB785B68FB}"/>
                  </a:ext>
                </a:extLst>
              </p:cNvPr>
              <p:cNvSpPr/>
              <p:nvPr/>
            </p:nvSpPr>
            <p:spPr>
              <a:xfrm>
                <a:off x="9181902" y="7337834"/>
                <a:ext cx="373803" cy="5905"/>
              </a:xfrm>
              <a:custGeom>
                <a:avLst/>
                <a:gdLst>
                  <a:gd name="connsiteX0" fmla="*/ 0 w 373803"/>
                  <a:gd name="connsiteY0" fmla="*/ 0 h 5905"/>
                  <a:gd name="connsiteX1" fmla="*/ 373803 w 373803"/>
                  <a:gd name="connsiteY1" fmla="*/ 0 h 5905"/>
                  <a:gd name="connsiteX2" fmla="*/ 373803 w 373803"/>
                  <a:gd name="connsiteY2" fmla="*/ 5905 h 5905"/>
                  <a:gd name="connsiteX3" fmla="*/ 0 w 373803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3803" h="5905">
                    <a:moveTo>
                      <a:pt x="0" y="0"/>
                    </a:moveTo>
                    <a:lnTo>
                      <a:pt x="373803" y="0"/>
                    </a:lnTo>
                    <a:lnTo>
                      <a:pt x="37380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119" name="Graphic 395">
              <a:extLst>
                <a:ext uri="{FF2B5EF4-FFF2-40B4-BE49-F238E27FC236}">
                  <a16:creationId xmlns:a16="http://schemas.microsoft.com/office/drawing/2014/main" id="{5291E111-F349-5FB1-00B6-299099BC9154}"/>
                </a:ext>
              </a:extLst>
            </p:cNvPr>
            <p:cNvGrpSpPr/>
            <p:nvPr/>
          </p:nvGrpSpPr>
          <p:grpSpPr>
            <a:xfrm>
              <a:off x="9146175" y="7337834"/>
              <a:ext cx="10038" cy="5905"/>
              <a:chOff x="9146175" y="7337834"/>
              <a:chExt cx="10038" cy="5905"/>
            </a:xfrm>
            <a:solidFill>
              <a:srgbClr val="294784"/>
            </a:solidFill>
          </p:grpSpPr>
          <p:sp>
            <p:nvSpPr>
              <p:cNvPr id="258" name="Freeform 257">
                <a:extLst>
                  <a:ext uri="{FF2B5EF4-FFF2-40B4-BE49-F238E27FC236}">
                    <a16:creationId xmlns:a16="http://schemas.microsoft.com/office/drawing/2014/main" id="{723EDCAF-0864-0231-2887-E45F994F6015}"/>
                  </a:ext>
                </a:extLst>
              </p:cNvPr>
              <p:cNvSpPr/>
              <p:nvPr/>
            </p:nvSpPr>
            <p:spPr>
              <a:xfrm>
                <a:off x="9146175" y="7340787"/>
                <a:ext cx="10038" cy="2952"/>
              </a:xfrm>
              <a:custGeom>
                <a:avLst/>
                <a:gdLst>
                  <a:gd name="connsiteX0" fmla="*/ 0 w 10038"/>
                  <a:gd name="connsiteY0" fmla="*/ 0 h 2952"/>
                  <a:gd name="connsiteX1" fmla="*/ 10039 w 10038"/>
                  <a:gd name="connsiteY1" fmla="*/ 0 h 2952"/>
                  <a:gd name="connsiteX2" fmla="*/ 0 w 10038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38" h="2952">
                    <a:moveTo>
                      <a:pt x="0" y="0"/>
                    </a:moveTo>
                    <a:lnTo>
                      <a:pt x="1003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59" name="Freeform 258">
                <a:extLst>
                  <a:ext uri="{FF2B5EF4-FFF2-40B4-BE49-F238E27FC236}">
                    <a16:creationId xmlns:a16="http://schemas.microsoft.com/office/drawing/2014/main" id="{31A3463B-977B-9A6E-F1FE-F299310EC052}"/>
                  </a:ext>
                </a:extLst>
              </p:cNvPr>
              <p:cNvSpPr/>
              <p:nvPr/>
            </p:nvSpPr>
            <p:spPr>
              <a:xfrm>
                <a:off x="9146175" y="7337834"/>
                <a:ext cx="10038" cy="5905"/>
              </a:xfrm>
              <a:custGeom>
                <a:avLst/>
                <a:gdLst>
                  <a:gd name="connsiteX0" fmla="*/ 0 w 10038"/>
                  <a:gd name="connsiteY0" fmla="*/ 0 h 5905"/>
                  <a:gd name="connsiteX1" fmla="*/ 10039 w 10038"/>
                  <a:gd name="connsiteY1" fmla="*/ 0 h 5905"/>
                  <a:gd name="connsiteX2" fmla="*/ 10039 w 10038"/>
                  <a:gd name="connsiteY2" fmla="*/ 5905 h 5905"/>
                  <a:gd name="connsiteX3" fmla="*/ 0 w 10038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8" h="5905">
                    <a:moveTo>
                      <a:pt x="0" y="0"/>
                    </a:moveTo>
                    <a:lnTo>
                      <a:pt x="10039" y="0"/>
                    </a:lnTo>
                    <a:lnTo>
                      <a:pt x="10039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120" name="Graphic 395">
              <a:extLst>
                <a:ext uri="{FF2B5EF4-FFF2-40B4-BE49-F238E27FC236}">
                  <a16:creationId xmlns:a16="http://schemas.microsoft.com/office/drawing/2014/main" id="{B95F75CB-C47B-EA0A-9CBA-2AC41C74AA0D}"/>
                </a:ext>
              </a:extLst>
            </p:cNvPr>
            <p:cNvGrpSpPr/>
            <p:nvPr/>
          </p:nvGrpSpPr>
          <p:grpSpPr>
            <a:xfrm>
              <a:off x="9042833" y="7337834"/>
              <a:ext cx="68796" cy="5905"/>
              <a:chOff x="9042833" y="7337834"/>
              <a:chExt cx="68796" cy="5905"/>
            </a:xfrm>
            <a:solidFill>
              <a:srgbClr val="294784"/>
            </a:solidFill>
          </p:grpSpPr>
          <p:sp>
            <p:nvSpPr>
              <p:cNvPr id="256" name="Freeform 255">
                <a:extLst>
                  <a:ext uri="{FF2B5EF4-FFF2-40B4-BE49-F238E27FC236}">
                    <a16:creationId xmlns:a16="http://schemas.microsoft.com/office/drawing/2014/main" id="{C0F4153E-F99F-3C38-1CCE-515FE7B88694}"/>
                  </a:ext>
                </a:extLst>
              </p:cNvPr>
              <p:cNvSpPr/>
              <p:nvPr/>
            </p:nvSpPr>
            <p:spPr>
              <a:xfrm>
                <a:off x="9042833" y="7340787"/>
                <a:ext cx="68796" cy="2952"/>
              </a:xfrm>
              <a:custGeom>
                <a:avLst/>
                <a:gdLst>
                  <a:gd name="connsiteX0" fmla="*/ 0 w 68796"/>
                  <a:gd name="connsiteY0" fmla="*/ 0 h 2952"/>
                  <a:gd name="connsiteX1" fmla="*/ 68796 w 68796"/>
                  <a:gd name="connsiteY1" fmla="*/ 0 h 2952"/>
                  <a:gd name="connsiteX2" fmla="*/ 0 w 68796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796" h="2952">
                    <a:moveTo>
                      <a:pt x="0" y="0"/>
                    </a:moveTo>
                    <a:lnTo>
                      <a:pt x="6879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57" name="Freeform 256">
                <a:extLst>
                  <a:ext uri="{FF2B5EF4-FFF2-40B4-BE49-F238E27FC236}">
                    <a16:creationId xmlns:a16="http://schemas.microsoft.com/office/drawing/2014/main" id="{0212DA2B-7990-39D3-ACC9-BE12C3A3E985}"/>
                  </a:ext>
                </a:extLst>
              </p:cNvPr>
              <p:cNvSpPr/>
              <p:nvPr/>
            </p:nvSpPr>
            <p:spPr>
              <a:xfrm>
                <a:off x="9042833" y="7337834"/>
                <a:ext cx="68796" cy="5905"/>
              </a:xfrm>
              <a:custGeom>
                <a:avLst/>
                <a:gdLst>
                  <a:gd name="connsiteX0" fmla="*/ 0 w 68796"/>
                  <a:gd name="connsiteY0" fmla="*/ 0 h 5905"/>
                  <a:gd name="connsiteX1" fmla="*/ 68796 w 68796"/>
                  <a:gd name="connsiteY1" fmla="*/ 0 h 5905"/>
                  <a:gd name="connsiteX2" fmla="*/ 68796 w 68796"/>
                  <a:gd name="connsiteY2" fmla="*/ 5905 h 5905"/>
                  <a:gd name="connsiteX3" fmla="*/ 0 w 68796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796" h="5905">
                    <a:moveTo>
                      <a:pt x="0" y="0"/>
                    </a:moveTo>
                    <a:lnTo>
                      <a:pt x="68796" y="0"/>
                    </a:lnTo>
                    <a:lnTo>
                      <a:pt x="68796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121" name="Graphic 395">
              <a:extLst>
                <a:ext uri="{FF2B5EF4-FFF2-40B4-BE49-F238E27FC236}">
                  <a16:creationId xmlns:a16="http://schemas.microsoft.com/office/drawing/2014/main" id="{37FCEC23-05D9-D952-8761-FA869D705218}"/>
                </a:ext>
              </a:extLst>
            </p:cNvPr>
            <p:cNvGrpSpPr/>
            <p:nvPr/>
          </p:nvGrpSpPr>
          <p:grpSpPr>
            <a:xfrm>
              <a:off x="9042833" y="7381238"/>
              <a:ext cx="182177" cy="5905"/>
              <a:chOff x="9042833" y="7381238"/>
              <a:chExt cx="182177" cy="5905"/>
            </a:xfrm>
            <a:solidFill>
              <a:srgbClr val="294784"/>
            </a:solidFill>
          </p:grpSpPr>
          <p:sp>
            <p:nvSpPr>
              <p:cNvPr id="254" name="Freeform 253">
                <a:extLst>
                  <a:ext uri="{FF2B5EF4-FFF2-40B4-BE49-F238E27FC236}">
                    <a16:creationId xmlns:a16="http://schemas.microsoft.com/office/drawing/2014/main" id="{172C1EAF-E1FF-F403-C2BE-F6D5155DD1E8}"/>
                  </a:ext>
                </a:extLst>
              </p:cNvPr>
              <p:cNvSpPr/>
              <p:nvPr/>
            </p:nvSpPr>
            <p:spPr>
              <a:xfrm>
                <a:off x="9042833" y="7384191"/>
                <a:ext cx="182177" cy="2952"/>
              </a:xfrm>
              <a:custGeom>
                <a:avLst/>
                <a:gdLst>
                  <a:gd name="connsiteX0" fmla="*/ 0 w 182177"/>
                  <a:gd name="connsiteY0" fmla="*/ 0 h 2952"/>
                  <a:gd name="connsiteX1" fmla="*/ 182177 w 182177"/>
                  <a:gd name="connsiteY1" fmla="*/ 0 h 2952"/>
                  <a:gd name="connsiteX2" fmla="*/ 0 w 18217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2177" h="2952">
                    <a:moveTo>
                      <a:pt x="0" y="0"/>
                    </a:moveTo>
                    <a:lnTo>
                      <a:pt x="18217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55" name="Freeform 254">
                <a:extLst>
                  <a:ext uri="{FF2B5EF4-FFF2-40B4-BE49-F238E27FC236}">
                    <a16:creationId xmlns:a16="http://schemas.microsoft.com/office/drawing/2014/main" id="{AFA8E43A-7A5F-C0CB-125B-DE9CBB00939D}"/>
                  </a:ext>
                </a:extLst>
              </p:cNvPr>
              <p:cNvSpPr/>
              <p:nvPr/>
            </p:nvSpPr>
            <p:spPr>
              <a:xfrm>
                <a:off x="9042833" y="7381238"/>
                <a:ext cx="182177" cy="5905"/>
              </a:xfrm>
              <a:custGeom>
                <a:avLst/>
                <a:gdLst>
                  <a:gd name="connsiteX0" fmla="*/ 0 w 182177"/>
                  <a:gd name="connsiteY0" fmla="*/ 0 h 5905"/>
                  <a:gd name="connsiteX1" fmla="*/ 182177 w 182177"/>
                  <a:gd name="connsiteY1" fmla="*/ 0 h 5905"/>
                  <a:gd name="connsiteX2" fmla="*/ 182177 w 182177"/>
                  <a:gd name="connsiteY2" fmla="*/ 5905 h 5905"/>
                  <a:gd name="connsiteX3" fmla="*/ 0 w 18217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177" h="5905">
                    <a:moveTo>
                      <a:pt x="0" y="0"/>
                    </a:moveTo>
                    <a:lnTo>
                      <a:pt x="182177" y="0"/>
                    </a:lnTo>
                    <a:lnTo>
                      <a:pt x="182177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998C538A-3EC9-3661-F348-76D37EDAFFC3}"/>
                </a:ext>
              </a:extLst>
            </p:cNvPr>
            <p:cNvSpPr/>
            <p:nvPr/>
          </p:nvSpPr>
          <p:spPr>
            <a:xfrm>
              <a:off x="9130821" y="6192508"/>
              <a:ext cx="531474" cy="237982"/>
            </a:xfrm>
            <a:custGeom>
              <a:avLst/>
              <a:gdLst>
                <a:gd name="connsiteX0" fmla="*/ 0 w 531474"/>
                <a:gd name="connsiteY0" fmla="*/ 90351 h 237982"/>
                <a:gd name="connsiteX1" fmla="*/ 0 w 531474"/>
                <a:gd name="connsiteY1" fmla="*/ 237982 h 237982"/>
                <a:gd name="connsiteX2" fmla="*/ 531474 w 531474"/>
                <a:gd name="connsiteY2" fmla="*/ 237982 h 237982"/>
                <a:gd name="connsiteX3" fmla="*/ 531474 w 531474"/>
                <a:gd name="connsiteY3" fmla="*/ 90351 h 237982"/>
                <a:gd name="connsiteX4" fmla="*/ 368489 w 531474"/>
                <a:gd name="connsiteY4" fmla="*/ 90351 h 237982"/>
                <a:gd name="connsiteX5" fmla="*/ 326561 w 531474"/>
                <a:gd name="connsiteY5" fmla="*/ 0 h 237982"/>
                <a:gd name="connsiteX6" fmla="*/ 205208 w 531474"/>
                <a:gd name="connsiteY6" fmla="*/ 0 h 237982"/>
                <a:gd name="connsiteX7" fmla="*/ 163281 w 531474"/>
                <a:gd name="connsiteY7" fmla="*/ 90351 h 237982"/>
                <a:gd name="connsiteX8" fmla="*/ 0 w 531474"/>
                <a:gd name="connsiteY8" fmla="*/ 90351 h 23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1474" h="237982">
                  <a:moveTo>
                    <a:pt x="0" y="90351"/>
                  </a:moveTo>
                  <a:lnTo>
                    <a:pt x="0" y="237982"/>
                  </a:lnTo>
                  <a:lnTo>
                    <a:pt x="531474" y="237982"/>
                  </a:lnTo>
                  <a:lnTo>
                    <a:pt x="531474" y="90351"/>
                  </a:lnTo>
                  <a:lnTo>
                    <a:pt x="368489" y="90351"/>
                  </a:lnTo>
                  <a:lnTo>
                    <a:pt x="326561" y="0"/>
                  </a:lnTo>
                  <a:lnTo>
                    <a:pt x="205208" y="0"/>
                  </a:lnTo>
                  <a:lnTo>
                    <a:pt x="163281" y="90351"/>
                  </a:lnTo>
                  <a:lnTo>
                    <a:pt x="0" y="90351"/>
                  </a:lnTo>
                  <a:close/>
                </a:path>
              </a:pathLst>
            </a:custGeom>
            <a:solidFill>
              <a:srgbClr val="6480E2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3BD72877-584E-E44A-D656-C4A28FB629B2}"/>
                </a:ext>
              </a:extLst>
            </p:cNvPr>
            <p:cNvSpPr/>
            <p:nvPr/>
          </p:nvSpPr>
          <p:spPr>
            <a:xfrm>
              <a:off x="9130821" y="6192508"/>
              <a:ext cx="531474" cy="198121"/>
            </a:xfrm>
            <a:custGeom>
              <a:avLst/>
              <a:gdLst>
                <a:gd name="connsiteX0" fmla="*/ 0 w 531474"/>
                <a:gd name="connsiteY0" fmla="*/ 90351 h 198121"/>
                <a:gd name="connsiteX1" fmla="*/ 0 w 531474"/>
                <a:gd name="connsiteY1" fmla="*/ 198122 h 198121"/>
                <a:gd name="connsiteX2" fmla="*/ 531474 w 531474"/>
                <a:gd name="connsiteY2" fmla="*/ 115153 h 198121"/>
                <a:gd name="connsiteX3" fmla="*/ 531474 w 531474"/>
                <a:gd name="connsiteY3" fmla="*/ 90351 h 198121"/>
                <a:gd name="connsiteX4" fmla="*/ 368489 w 531474"/>
                <a:gd name="connsiteY4" fmla="*/ 90351 h 198121"/>
                <a:gd name="connsiteX5" fmla="*/ 326561 w 531474"/>
                <a:gd name="connsiteY5" fmla="*/ 0 h 198121"/>
                <a:gd name="connsiteX6" fmla="*/ 205208 w 531474"/>
                <a:gd name="connsiteY6" fmla="*/ 0 h 198121"/>
                <a:gd name="connsiteX7" fmla="*/ 163281 w 531474"/>
                <a:gd name="connsiteY7" fmla="*/ 90351 h 198121"/>
                <a:gd name="connsiteX8" fmla="*/ 0 w 531474"/>
                <a:gd name="connsiteY8" fmla="*/ 90351 h 19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1474" h="198121">
                  <a:moveTo>
                    <a:pt x="0" y="90351"/>
                  </a:moveTo>
                  <a:lnTo>
                    <a:pt x="0" y="198122"/>
                  </a:lnTo>
                  <a:lnTo>
                    <a:pt x="531474" y="115153"/>
                  </a:lnTo>
                  <a:lnTo>
                    <a:pt x="531474" y="90351"/>
                  </a:lnTo>
                  <a:lnTo>
                    <a:pt x="368489" y="90351"/>
                  </a:lnTo>
                  <a:lnTo>
                    <a:pt x="326561" y="0"/>
                  </a:lnTo>
                  <a:lnTo>
                    <a:pt x="205208" y="0"/>
                  </a:lnTo>
                  <a:lnTo>
                    <a:pt x="163281" y="90351"/>
                  </a:lnTo>
                  <a:lnTo>
                    <a:pt x="0" y="90351"/>
                  </a:lnTo>
                  <a:close/>
                </a:path>
              </a:pathLst>
            </a:custGeom>
            <a:solidFill>
              <a:srgbClr val="5A89F8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E545D2D4-BF4C-CB74-1164-3AA1DB76C07F}"/>
                </a:ext>
              </a:extLst>
            </p:cNvPr>
            <p:cNvSpPr/>
            <p:nvPr/>
          </p:nvSpPr>
          <p:spPr>
            <a:xfrm>
              <a:off x="10014014" y="6576735"/>
              <a:ext cx="403323" cy="890017"/>
            </a:xfrm>
            <a:custGeom>
              <a:avLst/>
              <a:gdLst>
                <a:gd name="connsiteX0" fmla="*/ 67556 w 403323"/>
                <a:gd name="connsiteY0" fmla="*/ 137503 h 890017"/>
                <a:gd name="connsiteX1" fmla="*/ 32714 w 403323"/>
                <a:gd name="connsiteY1" fmla="*/ 255904 h 890017"/>
                <a:gd name="connsiteX2" fmla="*/ 8798 w 403323"/>
                <a:gd name="connsiteY2" fmla="*/ 380210 h 890017"/>
                <a:gd name="connsiteX3" fmla="*/ 68737 w 403323"/>
                <a:gd name="connsiteY3" fmla="*/ 530203 h 890017"/>
                <a:gd name="connsiteX4" fmla="*/ 112435 w 403323"/>
                <a:gd name="connsiteY4" fmla="*/ 578036 h 890017"/>
                <a:gd name="connsiteX5" fmla="*/ 115388 w 403323"/>
                <a:gd name="connsiteY5" fmla="*/ 638860 h 890017"/>
                <a:gd name="connsiteX6" fmla="*/ 30648 w 403323"/>
                <a:gd name="connsiteY6" fmla="*/ 674292 h 890017"/>
                <a:gd name="connsiteX7" fmla="*/ 11456 w 403323"/>
                <a:gd name="connsiteY7" fmla="*/ 778520 h 890017"/>
                <a:gd name="connsiteX8" fmla="*/ 244123 w 403323"/>
                <a:gd name="connsiteY8" fmla="*/ 886291 h 890017"/>
                <a:gd name="connsiteX9" fmla="*/ 374334 w 403323"/>
                <a:gd name="connsiteY9" fmla="*/ 764938 h 890017"/>
                <a:gd name="connsiteX10" fmla="*/ 317053 w 403323"/>
                <a:gd name="connsiteY10" fmla="*/ 597819 h 890017"/>
                <a:gd name="connsiteX11" fmla="*/ 367248 w 403323"/>
                <a:gd name="connsiteY11" fmla="*/ 494181 h 890017"/>
                <a:gd name="connsiteX12" fmla="*/ 400613 w 403323"/>
                <a:gd name="connsiteY12" fmla="*/ 386115 h 890017"/>
                <a:gd name="connsiteX13" fmla="*/ 279555 w 403323"/>
                <a:gd name="connsiteY13" fmla="*/ 267714 h 890017"/>
                <a:gd name="connsiteX14" fmla="*/ 250914 w 403323"/>
                <a:gd name="connsiteY14" fmla="*/ 162305 h 890017"/>
                <a:gd name="connsiteX15" fmla="*/ 238218 w 403323"/>
                <a:gd name="connsiteY15" fmla="*/ 52467 h 890017"/>
                <a:gd name="connsiteX16" fmla="*/ 67556 w 403323"/>
                <a:gd name="connsiteY16" fmla="*/ 137503 h 89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3323" h="890017">
                  <a:moveTo>
                    <a:pt x="67556" y="137503"/>
                  </a:moveTo>
                  <a:cubicBezTo>
                    <a:pt x="58993" y="177659"/>
                    <a:pt x="44230" y="216338"/>
                    <a:pt x="32714" y="255904"/>
                  </a:cubicBezTo>
                  <a:cubicBezTo>
                    <a:pt x="20904" y="296650"/>
                    <a:pt x="8798" y="337987"/>
                    <a:pt x="8798" y="380210"/>
                  </a:cubicBezTo>
                  <a:cubicBezTo>
                    <a:pt x="8798" y="435424"/>
                    <a:pt x="30943" y="490048"/>
                    <a:pt x="68737" y="530203"/>
                  </a:cubicBezTo>
                  <a:cubicBezTo>
                    <a:pt x="83500" y="545852"/>
                    <a:pt x="100920" y="559730"/>
                    <a:pt x="112435" y="578036"/>
                  </a:cubicBezTo>
                  <a:cubicBezTo>
                    <a:pt x="123951" y="596342"/>
                    <a:pt x="128085" y="621440"/>
                    <a:pt x="115388" y="638860"/>
                  </a:cubicBezTo>
                  <a:cubicBezTo>
                    <a:pt x="97082" y="663958"/>
                    <a:pt x="57517" y="658643"/>
                    <a:pt x="30648" y="674292"/>
                  </a:cubicBezTo>
                  <a:cubicBezTo>
                    <a:pt x="-3308" y="694074"/>
                    <a:pt x="-8032" y="744565"/>
                    <a:pt x="11456" y="778520"/>
                  </a:cubicBezTo>
                  <a:cubicBezTo>
                    <a:pt x="30943" y="812475"/>
                    <a:pt x="118636" y="910207"/>
                    <a:pt x="244123" y="886291"/>
                  </a:cubicBezTo>
                  <a:cubicBezTo>
                    <a:pt x="300223" y="875366"/>
                    <a:pt x="376401" y="821923"/>
                    <a:pt x="374334" y="764938"/>
                  </a:cubicBezTo>
                  <a:cubicBezTo>
                    <a:pt x="371972" y="705295"/>
                    <a:pt x="315281" y="657167"/>
                    <a:pt x="317053" y="597819"/>
                  </a:cubicBezTo>
                  <a:cubicBezTo>
                    <a:pt x="318234" y="558844"/>
                    <a:pt x="344513" y="525774"/>
                    <a:pt x="367248" y="494181"/>
                  </a:cubicBezTo>
                  <a:cubicBezTo>
                    <a:pt x="389983" y="462588"/>
                    <a:pt x="410947" y="423908"/>
                    <a:pt x="400613" y="386115"/>
                  </a:cubicBezTo>
                  <a:cubicBezTo>
                    <a:pt x="385259" y="330901"/>
                    <a:pt x="314100" y="313775"/>
                    <a:pt x="279555" y="267714"/>
                  </a:cubicBezTo>
                  <a:cubicBezTo>
                    <a:pt x="257410" y="238188"/>
                    <a:pt x="252390" y="199213"/>
                    <a:pt x="250914" y="162305"/>
                  </a:cubicBezTo>
                  <a:cubicBezTo>
                    <a:pt x="249438" y="125397"/>
                    <a:pt x="250619" y="87603"/>
                    <a:pt x="238218" y="52467"/>
                  </a:cubicBezTo>
                  <a:cubicBezTo>
                    <a:pt x="208396" y="-31978"/>
                    <a:pt x="102101" y="-21939"/>
                    <a:pt x="67556" y="137503"/>
                  </a:cubicBezTo>
                  <a:close/>
                </a:path>
              </a:pathLst>
            </a:custGeom>
            <a:solidFill>
              <a:srgbClr val="6480E2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0B409DE0-D549-B269-3B3D-8BC922069EFE}"/>
                </a:ext>
              </a:extLst>
            </p:cNvPr>
            <p:cNvSpPr/>
            <p:nvPr/>
          </p:nvSpPr>
          <p:spPr>
            <a:xfrm>
              <a:off x="10210599" y="6926828"/>
              <a:ext cx="5905" cy="641312"/>
            </a:xfrm>
            <a:custGeom>
              <a:avLst/>
              <a:gdLst>
                <a:gd name="connsiteX0" fmla="*/ 0 w 5905"/>
                <a:gd name="connsiteY0" fmla="*/ 0 h 641312"/>
                <a:gd name="connsiteX1" fmla="*/ 5905 w 5905"/>
                <a:gd name="connsiteY1" fmla="*/ 0 h 641312"/>
                <a:gd name="connsiteX2" fmla="*/ 5905 w 5905"/>
                <a:gd name="connsiteY2" fmla="*/ 641312 h 641312"/>
                <a:gd name="connsiteX3" fmla="*/ 0 w 5905"/>
                <a:gd name="connsiteY3" fmla="*/ 641312 h 641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641312">
                  <a:moveTo>
                    <a:pt x="0" y="0"/>
                  </a:moveTo>
                  <a:lnTo>
                    <a:pt x="5905" y="0"/>
                  </a:lnTo>
                  <a:lnTo>
                    <a:pt x="5905" y="641312"/>
                  </a:lnTo>
                  <a:lnTo>
                    <a:pt x="0" y="641312"/>
                  </a:lnTo>
                  <a:close/>
                </a:path>
              </a:pathLst>
            </a:custGeom>
            <a:solidFill>
              <a:srgbClr val="D2CD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52A0C982-A339-8613-E668-BB267B463855}"/>
                </a:ext>
              </a:extLst>
            </p:cNvPr>
            <p:cNvSpPr/>
            <p:nvPr/>
          </p:nvSpPr>
          <p:spPr>
            <a:xfrm>
              <a:off x="10210599" y="7015702"/>
              <a:ext cx="80902" cy="96551"/>
            </a:xfrm>
            <a:custGeom>
              <a:avLst/>
              <a:gdLst>
                <a:gd name="connsiteX0" fmla="*/ 5905 w 80902"/>
                <a:gd name="connsiteY0" fmla="*/ 96551 h 96551"/>
                <a:gd name="connsiteX1" fmla="*/ 0 w 80902"/>
                <a:gd name="connsiteY1" fmla="*/ 95665 h 96551"/>
                <a:gd name="connsiteX2" fmla="*/ 78245 w 80902"/>
                <a:gd name="connsiteY2" fmla="*/ 0 h 96551"/>
                <a:gd name="connsiteX3" fmla="*/ 80902 w 80902"/>
                <a:gd name="connsiteY3" fmla="*/ 5315 h 96551"/>
                <a:gd name="connsiteX4" fmla="*/ 5610 w 80902"/>
                <a:gd name="connsiteY4" fmla="*/ 96551 h 9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902" h="96551">
                  <a:moveTo>
                    <a:pt x="5905" y="96551"/>
                  </a:moveTo>
                  <a:lnTo>
                    <a:pt x="0" y="95665"/>
                  </a:lnTo>
                  <a:cubicBezTo>
                    <a:pt x="9448" y="37498"/>
                    <a:pt x="75588" y="1476"/>
                    <a:pt x="78245" y="0"/>
                  </a:cubicBezTo>
                  <a:lnTo>
                    <a:pt x="80902" y="5315"/>
                  </a:lnTo>
                  <a:cubicBezTo>
                    <a:pt x="80312" y="5610"/>
                    <a:pt x="14763" y="41632"/>
                    <a:pt x="5610" y="96551"/>
                  </a:cubicBezTo>
                  <a:close/>
                </a:path>
              </a:pathLst>
            </a:custGeom>
            <a:solidFill>
              <a:srgbClr val="D2CD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FD3E142C-7E2A-C9D6-A3D2-D4AFE0C71BA9}"/>
                </a:ext>
              </a:extLst>
            </p:cNvPr>
            <p:cNvSpPr/>
            <p:nvPr/>
          </p:nvSpPr>
          <p:spPr>
            <a:xfrm>
              <a:off x="10156861" y="7294431"/>
              <a:ext cx="59347" cy="70272"/>
            </a:xfrm>
            <a:custGeom>
              <a:avLst/>
              <a:gdLst>
                <a:gd name="connsiteX0" fmla="*/ 53738 w 59347"/>
                <a:gd name="connsiteY0" fmla="*/ 70273 h 70272"/>
                <a:gd name="connsiteX1" fmla="*/ 0 w 59347"/>
                <a:gd name="connsiteY1" fmla="*/ 5315 h 70272"/>
                <a:gd name="connsiteX2" fmla="*/ 2657 w 59347"/>
                <a:gd name="connsiteY2" fmla="*/ 0 h 70272"/>
                <a:gd name="connsiteX3" fmla="*/ 59348 w 59347"/>
                <a:gd name="connsiteY3" fmla="*/ 69387 h 70272"/>
                <a:gd name="connsiteX4" fmla="*/ 53443 w 59347"/>
                <a:gd name="connsiteY4" fmla="*/ 70273 h 70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47" h="70272">
                  <a:moveTo>
                    <a:pt x="53738" y="70273"/>
                  </a:moveTo>
                  <a:cubicBezTo>
                    <a:pt x="47242" y="31003"/>
                    <a:pt x="590" y="5610"/>
                    <a:pt x="0" y="5315"/>
                  </a:cubicBezTo>
                  <a:lnTo>
                    <a:pt x="2657" y="0"/>
                  </a:lnTo>
                  <a:cubicBezTo>
                    <a:pt x="4724" y="1181"/>
                    <a:pt x="52557" y="27164"/>
                    <a:pt x="59348" y="69387"/>
                  </a:cubicBezTo>
                  <a:lnTo>
                    <a:pt x="53443" y="70273"/>
                  </a:lnTo>
                  <a:close/>
                </a:path>
              </a:pathLst>
            </a:custGeom>
            <a:solidFill>
              <a:srgbClr val="D2CD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2" name="Freeform 191">
              <a:extLst>
                <a:ext uri="{FF2B5EF4-FFF2-40B4-BE49-F238E27FC236}">
                  <a16:creationId xmlns:a16="http://schemas.microsoft.com/office/drawing/2014/main" id="{239273ED-214A-6AA5-6D7C-72C44639292F}"/>
                </a:ext>
              </a:extLst>
            </p:cNvPr>
            <p:cNvSpPr/>
            <p:nvPr/>
          </p:nvSpPr>
          <p:spPr>
            <a:xfrm>
              <a:off x="10106667" y="7545995"/>
              <a:ext cx="212589" cy="134049"/>
            </a:xfrm>
            <a:custGeom>
              <a:avLst/>
              <a:gdLst>
                <a:gd name="connsiteX0" fmla="*/ 0 w 212589"/>
                <a:gd name="connsiteY0" fmla="*/ 0 h 134049"/>
                <a:gd name="connsiteX1" fmla="*/ 212590 w 212589"/>
                <a:gd name="connsiteY1" fmla="*/ 0 h 134049"/>
                <a:gd name="connsiteX2" fmla="*/ 212590 w 212589"/>
                <a:gd name="connsiteY2" fmla="*/ 61120 h 134049"/>
                <a:gd name="connsiteX3" fmla="*/ 139660 w 212589"/>
                <a:gd name="connsiteY3" fmla="*/ 134050 h 134049"/>
                <a:gd name="connsiteX4" fmla="*/ 73225 w 212589"/>
                <a:gd name="connsiteY4" fmla="*/ 134050 h 134049"/>
                <a:gd name="connsiteX5" fmla="*/ 295 w 212589"/>
                <a:gd name="connsiteY5" fmla="*/ 61120 h 134049"/>
                <a:gd name="connsiteX6" fmla="*/ 295 w 212589"/>
                <a:gd name="connsiteY6" fmla="*/ 0 h 134049"/>
                <a:gd name="connsiteX7" fmla="*/ 295 w 212589"/>
                <a:gd name="connsiteY7" fmla="*/ 0 h 134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589" h="134049">
                  <a:moveTo>
                    <a:pt x="0" y="0"/>
                  </a:moveTo>
                  <a:lnTo>
                    <a:pt x="212590" y="0"/>
                  </a:lnTo>
                  <a:lnTo>
                    <a:pt x="212590" y="61120"/>
                  </a:lnTo>
                  <a:cubicBezTo>
                    <a:pt x="212590" y="101571"/>
                    <a:pt x="179815" y="134050"/>
                    <a:pt x="139660" y="134050"/>
                  </a:cubicBezTo>
                  <a:lnTo>
                    <a:pt x="73225" y="134050"/>
                  </a:lnTo>
                  <a:cubicBezTo>
                    <a:pt x="32774" y="134050"/>
                    <a:pt x="295" y="101275"/>
                    <a:pt x="295" y="61120"/>
                  </a:cubicBez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EF6025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3" name="Freeform 192">
              <a:extLst>
                <a:ext uri="{FF2B5EF4-FFF2-40B4-BE49-F238E27FC236}">
                  <a16:creationId xmlns:a16="http://schemas.microsoft.com/office/drawing/2014/main" id="{05CA9B93-A0BF-1263-DA97-ABD2EF0833DA}"/>
                </a:ext>
              </a:extLst>
            </p:cNvPr>
            <p:cNvSpPr/>
            <p:nvPr/>
          </p:nvSpPr>
          <p:spPr>
            <a:xfrm>
              <a:off x="10103714" y="7584970"/>
              <a:ext cx="43403" cy="89759"/>
            </a:xfrm>
            <a:custGeom>
              <a:avLst/>
              <a:gdLst>
                <a:gd name="connsiteX0" fmla="*/ 40746 w 43403"/>
                <a:gd name="connsiteY0" fmla="*/ 89760 h 89759"/>
                <a:gd name="connsiteX1" fmla="*/ 0 w 43403"/>
                <a:gd name="connsiteY1" fmla="*/ 22440 h 89759"/>
                <a:gd name="connsiteX2" fmla="*/ 0 w 43403"/>
                <a:gd name="connsiteY2" fmla="*/ 0 h 89759"/>
                <a:gd name="connsiteX3" fmla="*/ 5905 w 43403"/>
                <a:gd name="connsiteY3" fmla="*/ 0 h 89759"/>
                <a:gd name="connsiteX4" fmla="*/ 5905 w 43403"/>
                <a:gd name="connsiteY4" fmla="*/ 22440 h 89759"/>
                <a:gd name="connsiteX5" fmla="*/ 43404 w 43403"/>
                <a:gd name="connsiteY5" fmla="*/ 84445 h 89759"/>
                <a:gd name="connsiteX6" fmla="*/ 40746 w 43403"/>
                <a:gd name="connsiteY6" fmla="*/ 89760 h 8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403" h="89759">
                  <a:moveTo>
                    <a:pt x="40746" y="89760"/>
                  </a:moveTo>
                  <a:cubicBezTo>
                    <a:pt x="15649" y="76473"/>
                    <a:pt x="0" y="50785"/>
                    <a:pt x="0" y="22440"/>
                  </a:cubicBezTo>
                  <a:lnTo>
                    <a:pt x="0" y="0"/>
                  </a:lnTo>
                  <a:lnTo>
                    <a:pt x="5905" y="0"/>
                  </a:lnTo>
                  <a:lnTo>
                    <a:pt x="5905" y="22440"/>
                  </a:lnTo>
                  <a:cubicBezTo>
                    <a:pt x="5905" y="48718"/>
                    <a:pt x="20373" y="72340"/>
                    <a:pt x="43404" y="84445"/>
                  </a:cubicBezTo>
                  <a:lnTo>
                    <a:pt x="40746" y="89760"/>
                  </a:lnTo>
                  <a:close/>
                </a:path>
              </a:pathLst>
            </a:custGeom>
            <a:solidFill>
              <a:srgbClr val="FCFA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5A749E0D-0031-6750-9577-6E884A445D9A}"/>
                </a:ext>
              </a:extLst>
            </p:cNvPr>
            <p:cNvSpPr/>
            <p:nvPr/>
          </p:nvSpPr>
          <p:spPr>
            <a:xfrm>
              <a:off x="10106666" y="7565187"/>
              <a:ext cx="212589" cy="5905"/>
            </a:xfrm>
            <a:custGeom>
              <a:avLst/>
              <a:gdLst>
                <a:gd name="connsiteX0" fmla="*/ 0 w 212589"/>
                <a:gd name="connsiteY0" fmla="*/ 0 h 5905"/>
                <a:gd name="connsiteX1" fmla="*/ 212590 w 212589"/>
                <a:gd name="connsiteY1" fmla="*/ 0 h 5905"/>
                <a:gd name="connsiteX2" fmla="*/ 212590 w 212589"/>
                <a:gd name="connsiteY2" fmla="*/ 5905 h 5905"/>
                <a:gd name="connsiteX3" fmla="*/ 0 w 212589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589" h="5905">
                  <a:moveTo>
                    <a:pt x="0" y="0"/>
                  </a:moveTo>
                  <a:lnTo>
                    <a:pt x="212590" y="0"/>
                  </a:lnTo>
                  <a:lnTo>
                    <a:pt x="212590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7A2C47AF-657F-4EF1-5459-DA42BE92D897}"/>
                </a:ext>
              </a:extLst>
            </p:cNvPr>
            <p:cNvSpPr/>
            <p:nvPr/>
          </p:nvSpPr>
          <p:spPr>
            <a:xfrm>
              <a:off x="10184025" y="7543043"/>
              <a:ext cx="135525" cy="5905"/>
            </a:xfrm>
            <a:custGeom>
              <a:avLst/>
              <a:gdLst>
                <a:gd name="connsiteX0" fmla="*/ 0 w 135525"/>
                <a:gd name="connsiteY0" fmla="*/ 0 h 5905"/>
                <a:gd name="connsiteX1" fmla="*/ 135526 w 135525"/>
                <a:gd name="connsiteY1" fmla="*/ 0 h 5905"/>
                <a:gd name="connsiteX2" fmla="*/ 135526 w 135525"/>
                <a:gd name="connsiteY2" fmla="*/ 5905 h 5905"/>
                <a:gd name="connsiteX3" fmla="*/ 0 w 135525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525" h="5905">
                  <a:moveTo>
                    <a:pt x="0" y="0"/>
                  </a:moveTo>
                  <a:lnTo>
                    <a:pt x="135526" y="0"/>
                  </a:lnTo>
                  <a:lnTo>
                    <a:pt x="135526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FCFA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B6D152B2-6D99-EB66-3737-2C2140D8A6E2}"/>
                </a:ext>
              </a:extLst>
            </p:cNvPr>
            <p:cNvSpPr/>
            <p:nvPr/>
          </p:nvSpPr>
          <p:spPr>
            <a:xfrm>
              <a:off x="10215619" y="7680340"/>
              <a:ext cx="152355" cy="5905"/>
            </a:xfrm>
            <a:custGeom>
              <a:avLst/>
              <a:gdLst>
                <a:gd name="connsiteX0" fmla="*/ 0 w 152355"/>
                <a:gd name="connsiteY0" fmla="*/ 0 h 5905"/>
                <a:gd name="connsiteX1" fmla="*/ 152356 w 152355"/>
                <a:gd name="connsiteY1" fmla="*/ 0 h 5905"/>
                <a:gd name="connsiteX2" fmla="*/ 152356 w 152355"/>
                <a:gd name="connsiteY2" fmla="*/ 5905 h 5905"/>
                <a:gd name="connsiteX3" fmla="*/ 0 w 152355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355" h="5905">
                  <a:moveTo>
                    <a:pt x="0" y="0"/>
                  </a:moveTo>
                  <a:lnTo>
                    <a:pt x="152356" y="0"/>
                  </a:lnTo>
                  <a:lnTo>
                    <a:pt x="152356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343D5ED8-6F6A-6A10-EB74-357314AF1244}"/>
                </a:ext>
              </a:extLst>
            </p:cNvPr>
            <p:cNvSpPr/>
            <p:nvPr/>
          </p:nvSpPr>
          <p:spPr>
            <a:xfrm>
              <a:off x="9488975" y="7680340"/>
              <a:ext cx="27754" cy="5905"/>
            </a:xfrm>
            <a:custGeom>
              <a:avLst/>
              <a:gdLst>
                <a:gd name="connsiteX0" fmla="*/ 0 w 27754"/>
                <a:gd name="connsiteY0" fmla="*/ 0 h 5905"/>
                <a:gd name="connsiteX1" fmla="*/ 27755 w 27754"/>
                <a:gd name="connsiteY1" fmla="*/ 0 h 5905"/>
                <a:gd name="connsiteX2" fmla="*/ 27755 w 27754"/>
                <a:gd name="connsiteY2" fmla="*/ 5905 h 5905"/>
                <a:gd name="connsiteX3" fmla="*/ 0 w 27754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54" h="5905">
                  <a:moveTo>
                    <a:pt x="0" y="0"/>
                  </a:moveTo>
                  <a:lnTo>
                    <a:pt x="27755" y="0"/>
                  </a:lnTo>
                  <a:lnTo>
                    <a:pt x="27755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1A5C10F7-046E-B01D-77A0-F0F021178B38}"/>
                </a:ext>
              </a:extLst>
            </p:cNvPr>
            <p:cNvSpPr/>
            <p:nvPr/>
          </p:nvSpPr>
          <p:spPr>
            <a:xfrm>
              <a:off x="8609386" y="7680340"/>
              <a:ext cx="845339" cy="5905"/>
            </a:xfrm>
            <a:custGeom>
              <a:avLst/>
              <a:gdLst>
                <a:gd name="connsiteX0" fmla="*/ 0 w 845339"/>
                <a:gd name="connsiteY0" fmla="*/ 0 h 5905"/>
                <a:gd name="connsiteX1" fmla="*/ 845339 w 845339"/>
                <a:gd name="connsiteY1" fmla="*/ 0 h 5905"/>
                <a:gd name="connsiteX2" fmla="*/ 845339 w 845339"/>
                <a:gd name="connsiteY2" fmla="*/ 5905 h 5905"/>
                <a:gd name="connsiteX3" fmla="*/ 0 w 845339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5339" h="5905">
                  <a:moveTo>
                    <a:pt x="0" y="0"/>
                  </a:moveTo>
                  <a:lnTo>
                    <a:pt x="845339" y="0"/>
                  </a:lnTo>
                  <a:lnTo>
                    <a:pt x="845339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9" name="Freeform 198">
              <a:extLst>
                <a:ext uri="{FF2B5EF4-FFF2-40B4-BE49-F238E27FC236}">
                  <a16:creationId xmlns:a16="http://schemas.microsoft.com/office/drawing/2014/main" id="{9AF76682-0640-4BC1-EF20-8B2BECEA3E9C}"/>
                </a:ext>
              </a:extLst>
            </p:cNvPr>
            <p:cNvSpPr/>
            <p:nvPr/>
          </p:nvSpPr>
          <p:spPr>
            <a:xfrm>
              <a:off x="9612691" y="7680340"/>
              <a:ext cx="405396" cy="5905"/>
            </a:xfrm>
            <a:custGeom>
              <a:avLst/>
              <a:gdLst>
                <a:gd name="connsiteX0" fmla="*/ 0 w 405396"/>
                <a:gd name="connsiteY0" fmla="*/ 0 h 5905"/>
                <a:gd name="connsiteX1" fmla="*/ 405397 w 405396"/>
                <a:gd name="connsiteY1" fmla="*/ 0 h 5905"/>
                <a:gd name="connsiteX2" fmla="*/ 405397 w 405396"/>
                <a:gd name="connsiteY2" fmla="*/ 5905 h 5905"/>
                <a:gd name="connsiteX3" fmla="*/ 0 w 405396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396" h="5905">
                  <a:moveTo>
                    <a:pt x="0" y="0"/>
                  </a:moveTo>
                  <a:lnTo>
                    <a:pt x="405397" y="0"/>
                  </a:lnTo>
                  <a:lnTo>
                    <a:pt x="405397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0" name="Freeform 199">
              <a:extLst>
                <a:ext uri="{FF2B5EF4-FFF2-40B4-BE49-F238E27FC236}">
                  <a16:creationId xmlns:a16="http://schemas.microsoft.com/office/drawing/2014/main" id="{D7A18DD0-9000-CA43-8065-79D8088BE04B}"/>
                </a:ext>
              </a:extLst>
            </p:cNvPr>
            <p:cNvSpPr/>
            <p:nvPr/>
          </p:nvSpPr>
          <p:spPr>
            <a:xfrm>
              <a:off x="10399568" y="7680340"/>
              <a:ext cx="57576" cy="5905"/>
            </a:xfrm>
            <a:custGeom>
              <a:avLst/>
              <a:gdLst>
                <a:gd name="connsiteX0" fmla="*/ 0 w 57576"/>
                <a:gd name="connsiteY0" fmla="*/ 0 h 5905"/>
                <a:gd name="connsiteX1" fmla="*/ 57576 w 57576"/>
                <a:gd name="connsiteY1" fmla="*/ 0 h 5905"/>
                <a:gd name="connsiteX2" fmla="*/ 57576 w 57576"/>
                <a:gd name="connsiteY2" fmla="*/ 5905 h 5905"/>
                <a:gd name="connsiteX3" fmla="*/ 0 w 57576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576" h="5905">
                  <a:moveTo>
                    <a:pt x="0" y="0"/>
                  </a:moveTo>
                  <a:lnTo>
                    <a:pt x="57576" y="0"/>
                  </a:lnTo>
                  <a:lnTo>
                    <a:pt x="57576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1" name="Freeform 200">
              <a:extLst>
                <a:ext uri="{FF2B5EF4-FFF2-40B4-BE49-F238E27FC236}">
                  <a16:creationId xmlns:a16="http://schemas.microsoft.com/office/drawing/2014/main" id="{751F3548-7F3C-5438-32A0-B85EE34BB200}"/>
                </a:ext>
              </a:extLst>
            </p:cNvPr>
            <p:cNvSpPr/>
            <p:nvPr/>
          </p:nvSpPr>
          <p:spPr>
            <a:xfrm>
              <a:off x="9936299" y="7499048"/>
              <a:ext cx="5905" cy="138183"/>
            </a:xfrm>
            <a:custGeom>
              <a:avLst/>
              <a:gdLst>
                <a:gd name="connsiteX0" fmla="*/ 0 w 5905"/>
                <a:gd name="connsiteY0" fmla="*/ 0 h 138183"/>
                <a:gd name="connsiteX1" fmla="*/ 5905 w 5905"/>
                <a:gd name="connsiteY1" fmla="*/ 0 h 138183"/>
                <a:gd name="connsiteX2" fmla="*/ 5905 w 5905"/>
                <a:gd name="connsiteY2" fmla="*/ 138183 h 138183"/>
                <a:gd name="connsiteX3" fmla="*/ 0 w 5905"/>
                <a:gd name="connsiteY3" fmla="*/ 138183 h 13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138183">
                  <a:moveTo>
                    <a:pt x="0" y="0"/>
                  </a:moveTo>
                  <a:lnTo>
                    <a:pt x="5905" y="0"/>
                  </a:lnTo>
                  <a:lnTo>
                    <a:pt x="5905" y="138183"/>
                  </a:lnTo>
                  <a:lnTo>
                    <a:pt x="0" y="138183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2" name="Freeform 201">
              <a:extLst>
                <a:ext uri="{FF2B5EF4-FFF2-40B4-BE49-F238E27FC236}">
                  <a16:creationId xmlns:a16="http://schemas.microsoft.com/office/drawing/2014/main" id="{B892A0E1-8B68-60FC-3C03-214BC4A29A65}"/>
                </a:ext>
              </a:extLst>
            </p:cNvPr>
            <p:cNvSpPr/>
            <p:nvPr/>
          </p:nvSpPr>
          <p:spPr>
            <a:xfrm>
              <a:off x="9936299" y="6861870"/>
              <a:ext cx="5905" cy="574287"/>
            </a:xfrm>
            <a:custGeom>
              <a:avLst/>
              <a:gdLst>
                <a:gd name="connsiteX0" fmla="*/ 0 w 5905"/>
                <a:gd name="connsiteY0" fmla="*/ 0 h 574287"/>
                <a:gd name="connsiteX1" fmla="*/ 5905 w 5905"/>
                <a:gd name="connsiteY1" fmla="*/ 0 h 574287"/>
                <a:gd name="connsiteX2" fmla="*/ 5905 w 5905"/>
                <a:gd name="connsiteY2" fmla="*/ 574287 h 574287"/>
                <a:gd name="connsiteX3" fmla="*/ 0 w 5905"/>
                <a:gd name="connsiteY3" fmla="*/ 574287 h 57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574287">
                  <a:moveTo>
                    <a:pt x="0" y="0"/>
                  </a:moveTo>
                  <a:lnTo>
                    <a:pt x="5905" y="0"/>
                  </a:lnTo>
                  <a:lnTo>
                    <a:pt x="5905" y="574287"/>
                  </a:lnTo>
                  <a:lnTo>
                    <a:pt x="0" y="574287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3" name="Freeform 202">
              <a:extLst>
                <a:ext uri="{FF2B5EF4-FFF2-40B4-BE49-F238E27FC236}">
                  <a16:creationId xmlns:a16="http://schemas.microsoft.com/office/drawing/2014/main" id="{6961E3FF-1B0A-DDF6-340C-5D0E24C1198C}"/>
                </a:ext>
              </a:extLst>
            </p:cNvPr>
            <p:cNvSpPr/>
            <p:nvPr/>
          </p:nvSpPr>
          <p:spPr>
            <a:xfrm>
              <a:off x="9383271" y="6282858"/>
              <a:ext cx="281976" cy="150584"/>
            </a:xfrm>
            <a:custGeom>
              <a:avLst/>
              <a:gdLst>
                <a:gd name="connsiteX0" fmla="*/ 281977 w 281976"/>
                <a:gd name="connsiteY0" fmla="*/ 150584 h 150584"/>
                <a:gd name="connsiteX1" fmla="*/ 0 w 281976"/>
                <a:gd name="connsiteY1" fmla="*/ 150584 h 150584"/>
                <a:gd name="connsiteX2" fmla="*/ 0 w 281976"/>
                <a:gd name="connsiteY2" fmla="*/ 144679 h 150584"/>
                <a:gd name="connsiteX3" fmla="*/ 276071 w 281976"/>
                <a:gd name="connsiteY3" fmla="*/ 144679 h 150584"/>
                <a:gd name="connsiteX4" fmla="*/ 276071 w 281976"/>
                <a:gd name="connsiteY4" fmla="*/ 0 h 150584"/>
                <a:gd name="connsiteX5" fmla="*/ 281977 w 281976"/>
                <a:gd name="connsiteY5" fmla="*/ 0 h 150584"/>
                <a:gd name="connsiteX6" fmla="*/ 281977 w 281976"/>
                <a:gd name="connsiteY6" fmla="*/ 150584 h 15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976" h="150584">
                  <a:moveTo>
                    <a:pt x="281977" y="150584"/>
                  </a:moveTo>
                  <a:lnTo>
                    <a:pt x="0" y="150584"/>
                  </a:lnTo>
                  <a:lnTo>
                    <a:pt x="0" y="144679"/>
                  </a:lnTo>
                  <a:lnTo>
                    <a:pt x="276071" y="144679"/>
                  </a:lnTo>
                  <a:lnTo>
                    <a:pt x="276071" y="0"/>
                  </a:lnTo>
                  <a:lnTo>
                    <a:pt x="281977" y="0"/>
                  </a:lnTo>
                  <a:lnTo>
                    <a:pt x="281977" y="150584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4" name="Freeform 203">
              <a:extLst>
                <a:ext uri="{FF2B5EF4-FFF2-40B4-BE49-F238E27FC236}">
                  <a16:creationId xmlns:a16="http://schemas.microsoft.com/office/drawing/2014/main" id="{B4859E1E-A334-F8E2-97D3-FDB75F3C1CF5}"/>
                </a:ext>
              </a:extLst>
            </p:cNvPr>
            <p:cNvSpPr/>
            <p:nvPr/>
          </p:nvSpPr>
          <p:spPr>
            <a:xfrm>
              <a:off x="9178654" y="6427537"/>
              <a:ext cx="172433" cy="5905"/>
            </a:xfrm>
            <a:custGeom>
              <a:avLst/>
              <a:gdLst>
                <a:gd name="connsiteX0" fmla="*/ 0 w 172433"/>
                <a:gd name="connsiteY0" fmla="*/ 0 h 5905"/>
                <a:gd name="connsiteX1" fmla="*/ 172434 w 172433"/>
                <a:gd name="connsiteY1" fmla="*/ 0 h 5905"/>
                <a:gd name="connsiteX2" fmla="*/ 172434 w 172433"/>
                <a:gd name="connsiteY2" fmla="*/ 5905 h 5905"/>
                <a:gd name="connsiteX3" fmla="*/ 0 w 172433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433" h="5905">
                  <a:moveTo>
                    <a:pt x="0" y="0"/>
                  </a:moveTo>
                  <a:lnTo>
                    <a:pt x="172434" y="0"/>
                  </a:lnTo>
                  <a:lnTo>
                    <a:pt x="172434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5" name="Freeform 204">
              <a:extLst>
                <a:ext uri="{FF2B5EF4-FFF2-40B4-BE49-F238E27FC236}">
                  <a16:creationId xmlns:a16="http://schemas.microsoft.com/office/drawing/2014/main" id="{381ADA3C-3E61-3584-5B14-821142337AFA}"/>
                </a:ext>
              </a:extLst>
            </p:cNvPr>
            <p:cNvSpPr/>
            <p:nvPr/>
          </p:nvSpPr>
          <p:spPr>
            <a:xfrm>
              <a:off x="9850673" y="6279906"/>
              <a:ext cx="91531" cy="231191"/>
            </a:xfrm>
            <a:custGeom>
              <a:avLst/>
              <a:gdLst>
                <a:gd name="connsiteX0" fmla="*/ 91532 w 91531"/>
                <a:gd name="connsiteY0" fmla="*/ 231191 h 231191"/>
                <a:gd name="connsiteX1" fmla="*/ 85626 w 91531"/>
                <a:gd name="connsiteY1" fmla="*/ 231191 h 231191"/>
                <a:gd name="connsiteX2" fmla="*/ 85626 w 91531"/>
                <a:gd name="connsiteY2" fmla="*/ 5905 h 231191"/>
                <a:gd name="connsiteX3" fmla="*/ 0 w 91531"/>
                <a:gd name="connsiteY3" fmla="*/ 5905 h 231191"/>
                <a:gd name="connsiteX4" fmla="*/ 0 w 91531"/>
                <a:gd name="connsiteY4" fmla="*/ 0 h 231191"/>
                <a:gd name="connsiteX5" fmla="*/ 91532 w 91531"/>
                <a:gd name="connsiteY5" fmla="*/ 0 h 231191"/>
                <a:gd name="connsiteX6" fmla="*/ 91532 w 91531"/>
                <a:gd name="connsiteY6" fmla="*/ 231191 h 23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531" h="231191">
                  <a:moveTo>
                    <a:pt x="91532" y="231191"/>
                  </a:moveTo>
                  <a:lnTo>
                    <a:pt x="85626" y="231191"/>
                  </a:lnTo>
                  <a:lnTo>
                    <a:pt x="85626" y="5905"/>
                  </a:lnTo>
                  <a:lnTo>
                    <a:pt x="0" y="5905"/>
                  </a:lnTo>
                  <a:lnTo>
                    <a:pt x="0" y="0"/>
                  </a:lnTo>
                  <a:lnTo>
                    <a:pt x="91532" y="0"/>
                  </a:lnTo>
                  <a:lnTo>
                    <a:pt x="91532" y="23119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6" name="Freeform 205">
              <a:extLst>
                <a:ext uri="{FF2B5EF4-FFF2-40B4-BE49-F238E27FC236}">
                  <a16:creationId xmlns:a16="http://schemas.microsoft.com/office/drawing/2014/main" id="{B7F667FA-A7B4-66BF-42A4-447AA7FB7496}"/>
                </a:ext>
              </a:extLst>
            </p:cNvPr>
            <p:cNvSpPr/>
            <p:nvPr/>
          </p:nvSpPr>
          <p:spPr>
            <a:xfrm>
              <a:off x="9782763" y="6279906"/>
              <a:ext cx="42222" cy="5905"/>
            </a:xfrm>
            <a:custGeom>
              <a:avLst/>
              <a:gdLst>
                <a:gd name="connsiteX0" fmla="*/ 0 w 42222"/>
                <a:gd name="connsiteY0" fmla="*/ 0 h 5905"/>
                <a:gd name="connsiteX1" fmla="*/ 42223 w 42222"/>
                <a:gd name="connsiteY1" fmla="*/ 0 h 5905"/>
                <a:gd name="connsiteX2" fmla="*/ 42223 w 42222"/>
                <a:gd name="connsiteY2" fmla="*/ 5905 h 5905"/>
                <a:gd name="connsiteX3" fmla="*/ 0 w 42222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22" h="5905">
                  <a:moveTo>
                    <a:pt x="0" y="0"/>
                  </a:moveTo>
                  <a:lnTo>
                    <a:pt x="42223" y="0"/>
                  </a:lnTo>
                  <a:lnTo>
                    <a:pt x="42223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7" name="Freeform 206">
              <a:extLst>
                <a:ext uri="{FF2B5EF4-FFF2-40B4-BE49-F238E27FC236}">
                  <a16:creationId xmlns:a16="http://schemas.microsoft.com/office/drawing/2014/main" id="{4C92E3CE-565F-51FF-ACF0-CA8A79477446}"/>
                </a:ext>
              </a:extLst>
            </p:cNvPr>
            <p:cNvSpPr/>
            <p:nvPr/>
          </p:nvSpPr>
          <p:spPr>
            <a:xfrm rot="16752000">
              <a:off x="9370921" y="6220740"/>
              <a:ext cx="50194" cy="50194"/>
            </a:xfrm>
            <a:custGeom>
              <a:avLst/>
              <a:gdLst>
                <a:gd name="connsiteX0" fmla="*/ 50195 w 50194"/>
                <a:gd name="connsiteY0" fmla="*/ 25097 h 50194"/>
                <a:gd name="connsiteX1" fmla="*/ 25097 w 50194"/>
                <a:gd name="connsiteY1" fmla="*/ 50195 h 50194"/>
                <a:gd name="connsiteX2" fmla="*/ 0 w 50194"/>
                <a:gd name="connsiteY2" fmla="*/ 25097 h 50194"/>
                <a:gd name="connsiteX3" fmla="*/ 25097 w 50194"/>
                <a:gd name="connsiteY3" fmla="*/ 0 h 50194"/>
                <a:gd name="connsiteX4" fmla="*/ 50195 w 50194"/>
                <a:gd name="connsiteY4" fmla="*/ 25097 h 50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94" h="50194">
                  <a:moveTo>
                    <a:pt x="50195" y="25097"/>
                  </a:moveTo>
                  <a:cubicBezTo>
                    <a:pt x="50195" y="38958"/>
                    <a:pt x="38958" y="50195"/>
                    <a:pt x="25097" y="50195"/>
                  </a:cubicBezTo>
                  <a:cubicBezTo>
                    <a:pt x="11236" y="50195"/>
                    <a:pt x="0" y="38958"/>
                    <a:pt x="0" y="25097"/>
                  </a:cubicBezTo>
                  <a:cubicBezTo>
                    <a:pt x="0" y="11236"/>
                    <a:pt x="11236" y="0"/>
                    <a:pt x="25097" y="0"/>
                  </a:cubicBezTo>
                  <a:cubicBezTo>
                    <a:pt x="38958" y="0"/>
                    <a:pt x="50195" y="11236"/>
                    <a:pt x="50195" y="25097"/>
                  </a:cubicBez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8" name="Freeform 207">
              <a:extLst>
                <a:ext uri="{FF2B5EF4-FFF2-40B4-BE49-F238E27FC236}">
                  <a16:creationId xmlns:a16="http://schemas.microsoft.com/office/drawing/2014/main" id="{35DE7EF3-1D06-934B-F578-700381D65E73}"/>
                </a:ext>
              </a:extLst>
            </p:cNvPr>
            <p:cNvSpPr/>
            <p:nvPr/>
          </p:nvSpPr>
          <p:spPr>
            <a:xfrm>
              <a:off x="9371461" y="6217900"/>
              <a:ext cx="53442" cy="37098"/>
            </a:xfrm>
            <a:custGeom>
              <a:avLst/>
              <a:gdLst>
                <a:gd name="connsiteX0" fmla="*/ 51966 w 53442"/>
                <a:gd name="connsiteY0" fmla="*/ 36613 h 37098"/>
                <a:gd name="connsiteX1" fmla="*/ 46356 w 53442"/>
                <a:gd name="connsiteY1" fmla="*/ 34841 h 37098"/>
                <a:gd name="connsiteX2" fmla="*/ 47537 w 53442"/>
                <a:gd name="connsiteY2" fmla="*/ 28050 h 37098"/>
                <a:gd name="connsiteX3" fmla="*/ 25393 w 53442"/>
                <a:gd name="connsiteY3" fmla="*/ 5905 h 37098"/>
                <a:gd name="connsiteX4" fmla="*/ 5315 w 53442"/>
                <a:gd name="connsiteY4" fmla="*/ 18306 h 37098"/>
                <a:gd name="connsiteX5" fmla="*/ 0 w 53442"/>
                <a:gd name="connsiteY5" fmla="*/ 15649 h 37098"/>
                <a:gd name="connsiteX6" fmla="*/ 25393 w 53442"/>
                <a:gd name="connsiteY6" fmla="*/ 0 h 37098"/>
                <a:gd name="connsiteX7" fmla="*/ 53443 w 53442"/>
                <a:gd name="connsiteY7" fmla="*/ 28050 h 37098"/>
                <a:gd name="connsiteX8" fmla="*/ 52261 w 53442"/>
                <a:gd name="connsiteY8" fmla="*/ 36613 h 3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442" h="37098">
                  <a:moveTo>
                    <a:pt x="51966" y="36613"/>
                  </a:moveTo>
                  <a:lnTo>
                    <a:pt x="46356" y="34841"/>
                  </a:lnTo>
                  <a:cubicBezTo>
                    <a:pt x="46947" y="32774"/>
                    <a:pt x="47537" y="30412"/>
                    <a:pt x="47537" y="28050"/>
                  </a:cubicBezTo>
                  <a:cubicBezTo>
                    <a:pt x="47537" y="15649"/>
                    <a:pt x="37498" y="5905"/>
                    <a:pt x="25393" y="5905"/>
                  </a:cubicBezTo>
                  <a:cubicBezTo>
                    <a:pt x="13287" y="5905"/>
                    <a:pt x="9153" y="10630"/>
                    <a:pt x="5315" y="18306"/>
                  </a:cubicBezTo>
                  <a:lnTo>
                    <a:pt x="0" y="15649"/>
                  </a:lnTo>
                  <a:cubicBezTo>
                    <a:pt x="4724" y="5905"/>
                    <a:pt x="14468" y="0"/>
                    <a:pt x="25393" y="0"/>
                  </a:cubicBezTo>
                  <a:cubicBezTo>
                    <a:pt x="41042" y="0"/>
                    <a:pt x="53443" y="12696"/>
                    <a:pt x="53443" y="28050"/>
                  </a:cubicBezTo>
                  <a:cubicBezTo>
                    <a:pt x="53443" y="43404"/>
                    <a:pt x="53147" y="33955"/>
                    <a:pt x="52261" y="36613"/>
                  </a:cubicBez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9" name="Freeform 208">
              <a:extLst>
                <a:ext uri="{FF2B5EF4-FFF2-40B4-BE49-F238E27FC236}">
                  <a16:creationId xmlns:a16="http://schemas.microsoft.com/office/drawing/2014/main" id="{7AF38859-9A95-1D90-F6AE-2A5720CD1661}"/>
                </a:ext>
              </a:extLst>
            </p:cNvPr>
            <p:cNvSpPr/>
            <p:nvPr/>
          </p:nvSpPr>
          <p:spPr>
            <a:xfrm>
              <a:off x="9368508" y="6245360"/>
              <a:ext cx="36612" cy="28935"/>
            </a:xfrm>
            <a:custGeom>
              <a:avLst/>
              <a:gdLst>
                <a:gd name="connsiteX0" fmla="*/ 28050 w 36612"/>
                <a:gd name="connsiteY0" fmla="*/ 28936 h 28935"/>
                <a:gd name="connsiteX1" fmla="*/ 0 w 36612"/>
                <a:gd name="connsiteY1" fmla="*/ 886 h 28935"/>
                <a:gd name="connsiteX2" fmla="*/ 0 w 36612"/>
                <a:gd name="connsiteY2" fmla="*/ 0 h 28935"/>
                <a:gd name="connsiteX3" fmla="*/ 5905 w 36612"/>
                <a:gd name="connsiteY3" fmla="*/ 0 h 28935"/>
                <a:gd name="connsiteX4" fmla="*/ 5905 w 36612"/>
                <a:gd name="connsiteY4" fmla="*/ 591 h 28935"/>
                <a:gd name="connsiteX5" fmla="*/ 28050 w 36612"/>
                <a:gd name="connsiteY5" fmla="*/ 22735 h 28935"/>
                <a:gd name="connsiteX6" fmla="*/ 34841 w 36612"/>
                <a:gd name="connsiteY6" fmla="*/ 21554 h 28935"/>
                <a:gd name="connsiteX7" fmla="*/ 36613 w 36612"/>
                <a:gd name="connsiteY7" fmla="*/ 27164 h 28935"/>
                <a:gd name="connsiteX8" fmla="*/ 28050 w 36612"/>
                <a:gd name="connsiteY8" fmla="*/ 28641 h 28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612" h="28935">
                  <a:moveTo>
                    <a:pt x="28050" y="28936"/>
                  </a:moveTo>
                  <a:cubicBezTo>
                    <a:pt x="12401" y="28936"/>
                    <a:pt x="0" y="16239"/>
                    <a:pt x="0" y="886"/>
                  </a:cubicBezTo>
                  <a:lnTo>
                    <a:pt x="0" y="0"/>
                  </a:lnTo>
                  <a:cubicBezTo>
                    <a:pt x="0" y="0"/>
                    <a:pt x="5905" y="0"/>
                    <a:pt x="5905" y="0"/>
                  </a:cubicBezTo>
                  <a:lnTo>
                    <a:pt x="5905" y="591"/>
                  </a:lnTo>
                  <a:cubicBezTo>
                    <a:pt x="5905" y="12992"/>
                    <a:pt x="15944" y="22735"/>
                    <a:pt x="28050" y="22735"/>
                  </a:cubicBezTo>
                  <a:cubicBezTo>
                    <a:pt x="40156" y="22735"/>
                    <a:pt x="32774" y="22440"/>
                    <a:pt x="34841" y="21554"/>
                  </a:cubicBezTo>
                  <a:lnTo>
                    <a:pt x="36613" y="27164"/>
                  </a:lnTo>
                  <a:cubicBezTo>
                    <a:pt x="33955" y="28050"/>
                    <a:pt x="31003" y="28641"/>
                    <a:pt x="28050" y="28641"/>
                  </a:cubicBez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0" name="Freeform 209">
              <a:extLst>
                <a:ext uri="{FF2B5EF4-FFF2-40B4-BE49-F238E27FC236}">
                  <a16:creationId xmlns:a16="http://schemas.microsoft.com/office/drawing/2014/main" id="{A8C4B467-4B50-893A-8195-5C9487161565}"/>
                </a:ext>
              </a:extLst>
            </p:cNvPr>
            <p:cNvSpPr/>
            <p:nvPr/>
          </p:nvSpPr>
          <p:spPr>
            <a:xfrm>
              <a:off x="9645465" y="7263133"/>
              <a:ext cx="73815" cy="45765"/>
            </a:xfrm>
            <a:custGeom>
              <a:avLst/>
              <a:gdLst>
                <a:gd name="connsiteX0" fmla="*/ 5905 w 73815"/>
                <a:gd name="connsiteY0" fmla="*/ 45766 h 45765"/>
                <a:gd name="connsiteX1" fmla="*/ 0 w 73815"/>
                <a:gd name="connsiteY1" fmla="*/ 45766 h 45765"/>
                <a:gd name="connsiteX2" fmla="*/ 0 w 73815"/>
                <a:gd name="connsiteY2" fmla="*/ 0 h 45765"/>
                <a:gd name="connsiteX3" fmla="*/ 73816 w 73815"/>
                <a:gd name="connsiteY3" fmla="*/ 0 h 45765"/>
                <a:gd name="connsiteX4" fmla="*/ 73816 w 73815"/>
                <a:gd name="connsiteY4" fmla="*/ 5905 h 45765"/>
                <a:gd name="connsiteX5" fmla="*/ 5905 w 73815"/>
                <a:gd name="connsiteY5" fmla="*/ 5905 h 45765"/>
                <a:gd name="connsiteX6" fmla="*/ 5905 w 73815"/>
                <a:gd name="connsiteY6" fmla="*/ 45766 h 45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815" h="45765">
                  <a:moveTo>
                    <a:pt x="5905" y="45766"/>
                  </a:moveTo>
                  <a:lnTo>
                    <a:pt x="0" y="45766"/>
                  </a:lnTo>
                  <a:lnTo>
                    <a:pt x="0" y="0"/>
                  </a:lnTo>
                  <a:lnTo>
                    <a:pt x="73816" y="0"/>
                  </a:lnTo>
                  <a:lnTo>
                    <a:pt x="73816" y="5905"/>
                  </a:lnTo>
                  <a:lnTo>
                    <a:pt x="5905" y="5905"/>
                  </a:lnTo>
                  <a:lnTo>
                    <a:pt x="5905" y="45766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211" name="Graphic 395">
              <a:extLst>
                <a:ext uri="{FF2B5EF4-FFF2-40B4-BE49-F238E27FC236}">
                  <a16:creationId xmlns:a16="http://schemas.microsoft.com/office/drawing/2014/main" id="{0B320E9F-7198-452B-6B7F-DE625172D03E}"/>
                </a:ext>
              </a:extLst>
            </p:cNvPr>
            <p:cNvGrpSpPr/>
            <p:nvPr/>
          </p:nvGrpSpPr>
          <p:grpSpPr>
            <a:xfrm>
              <a:off x="10263747" y="6292602"/>
              <a:ext cx="177158" cy="177158"/>
              <a:chOff x="10263747" y="6292602"/>
              <a:chExt cx="177158" cy="177158"/>
            </a:xfrm>
            <a:solidFill>
              <a:srgbClr val="4F65AF"/>
            </a:solidFill>
          </p:grpSpPr>
          <p:grpSp>
            <p:nvGrpSpPr>
              <p:cNvPr id="236" name="Graphic 395">
                <a:extLst>
                  <a:ext uri="{FF2B5EF4-FFF2-40B4-BE49-F238E27FC236}">
                    <a16:creationId xmlns:a16="http://schemas.microsoft.com/office/drawing/2014/main" id="{AF5BAA5B-1F85-A37D-7326-31ECEED7E3D3}"/>
                  </a:ext>
                </a:extLst>
              </p:cNvPr>
              <p:cNvGrpSpPr/>
              <p:nvPr/>
            </p:nvGrpSpPr>
            <p:grpSpPr>
              <a:xfrm>
                <a:off x="10349373" y="6292602"/>
                <a:ext cx="5905" cy="177158"/>
                <a:chOff x="10349373" y="6292602"/>
                <a:chExt cx="5905" cy="177158"/>
              </a:xfrm>
              <a:solidFill>
                <a:srgbClr val="4F65AF"/>
              </a:solidFill>
            </p:grpSpPr>
            <p:sp>
              <p:nvSpPr>
                <p:cNvPr id="252" name="Freeform 251">
                  <a:extLst>
                    <a:ext uri="{FF2B5EF4-FFF2-40B4-BE49-F238E27FC236}">
                      <a16:creationId xmlns:a16="http://schemas.microsoft.com/office/drawing/2014/main" id="{25FC7509-520D-FE2E-4690-074174CD2614}"/>
                    </a:ext>
                  </a:extLst>
                </p:cNvPr>
                <p:cNvSpPr/>
                <p:nvPr/>
              </p:nvSpPr>
              <p:spPr>
                <a:xfrm>
                  <a:off x="10349373" y="6292602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53" name="Freeform 252">
                  <a:extLst>
                    <a:ext uri="{FF2B5EF4-FFF2-40B4-BE49-F238E27FC236}">
                      <a16:creationId xmlns:a16="http://schemas.microsoft.com/office/drawing/2014/main" id="{72B8C9C8-4D2A-F689-FC77-6A9A73832B39}"/>
                    </a:ext>
                  </a:extLst>
                </p:cNvPr>
                <p:cNvSpPr/>
                <p:nvPr/>
              </p:nvSpPr>
              <p:spPr>
                <a:xfrm>
                  <a:off x="10349373" y="6444367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37" name="Graphic 395">
                <a:extLst>
                  <a:ext uri="{FF2B5EF4-FFF2-40B4-BE49-F238E27FC236}">
                    <a16:creationId xmlns:a16="http://schemas.microsoft.com/office/drawing/2014/main" id="{76C3B120-D375-BCCB-21F7-A79D10811B2A}"/>
                  </a:ext>
                </a:extLst>
              </p:cNvPr>
              <p:cNvGrpSpPr/>
              <p:nvPr/>
            </p:nvGrpSpPr>
            <p:grpSpPr>
              <a:xfrm>
                <a:off x="10305336" y="6303228"/>
                <a:ext cx="93969" cy="156152"/>
                <a:chOff x="10305336" y="6303228"/>
                <a:chExt cx="93969" cy="156152"/>
              </a:xfrm>
              <a:solidFill>
                <a:srgbClr val="4F65AF"/>
              </a:solidFill>
            </p:grpSpPr>
            <p:sp>
              <p:nvSpPr>
                <p:cNvPr id="250" name="Freeform 249">
                  <a:extLst>
                    <a:ext uri="{FF2B5EF4-FFF2-40B4-BE49-F238E27FC236}">
                      <a16:creationId xmlns:a16="http://schemas.microsoft.com/office/drawing/2014/main" id="{3C8806AB-4373-DF29-0CF5-C0A5BAB053E9}"/>
                    </a:ext>
                  </a:extLst>
                </p:cNvPr>
                <p:cNvSpPr/>
                <p:nvPr/>
              </p:nvSpPr>
              <p:spPr>
                <a:xfrm rot="-1800001">
                  <a:off x="10311288" y="6303004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51" name="Freeform 250">
                  <a:extLst>
                    <a:ext uri="{FF2B5EF4-FFF2-40B4-BE49-F238E27FC236}">
                      <a16:creationId xmlns:a16="http://schemas.microsoft.com/office/drawing/2014/main" id="{2EE81F65-5DC0-1127-8674-225FA7569688}"/>
                    </a:ext>
                  </a:extLst>
                </p:cNvPr>
                <p:cNvSpPr/>
                <p:nvPr/>
              </p:nvSpPr>
              <p:spPr>
                <a:xfrm rot="-1800001">
                  <a:off x="10387447" y="6434213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38" name="Graphic 395">
                <a:extLst>
                  <a:ext uri="{FF2B5EF4-FFF2-40B4-BE49-F238E27FC236}">
                    <a16:creationId xmlns:a16="http://schemas.microsoft.com/office/drawing/2014/main" id="{EAAF7CAF-F91E-C427-E27A-4877785056BC}"/>
                  </a:ext>
                </a:extLst>
              </p:cNvPr>
              <p:cNvGrpSpPr/>
              <p:nvPr/>
            </p:nvGrpSpPr>
            <p:grpSpPr>
              <a:xfrm>
                <a:off x="10274198" y="6334598"/>
                <a:ext cx="156503" cy="93472"/>
                <a:chOff x="10274198" y="6334598"/>
                <a:chExt cx="156503" cy="93472"/>
              </a:xfrm>
              <a:solidFill>
                <a:srgbClr val="4F65AF"/>
              </a:solidFill>
            </p:grpSpPr>
            <p:sp>
              <p:nvSpPr>
                <p:cNvPr id="248" name="Freeform 247">
                  <a:extLst>
                    <a:ext uri="{FF2B5EF4-FFF2-40B4-BE49-F238E27FC236}">
                      <a16:creationId xmlns:a16="http://schemas.microsoft.com/office/drawing/2014/main" id="{71653E7C-59D3-8011-5C9D-226F04013C35}"/>
                    </a:ext>
                  </a:extLst>
                </p:cNvPr>
                <p:cNvSpPr/>
                <p:nvPr/>
              </p:nvSpPr>
              <p:spPr>
                <a:xfrm rot="-3599999">
                  <a:off x="10283717" y="6330807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49" name="Freeform 248">
                  <a:extLst>
                    <a:ext uri="{FF2B5EF4-FFF2-40B4-BE49-F238E27FC236}">
                      <a16:creationId xmlns:a16="http://schemas.microsoft.com/office/drawing/2014/main" id="{DFC7C4EE-0000-B749-2B81-FC7FDCAE3808}"/>
                    </a:ext>
                  </a:extLst>
                </p:cNvPr>
                <p:cNvSpPr/>
                <p:nvPr/>
              </p:nvSpPr>
              <p:spPr>
                <a:xfrm rot="-3599999">
                  <a:off x="10415277" y="6406469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39" name="Graphic 395">
                <a:extLst>
                  <a:ext uri="{FF2B5EF4-FFF2-40B4-BE49-F238E27FC236}">
                    <a16:creationId xmlns:a16="http://schemas.microsoft.com/office/drawing/2014/main" id="{74593656-1826-8183-9849-EC0EF7A794F8}"/>
                  </a:ext>
                </a:extLst>
              </p:cNvPr>
              <p:cNvGrpSpPr/>
              <p:nvPr/>
            </p:nvGrpSpPr>
            <p:grpSpPr>
              <a:xfrm>
                <a:off x="10263747" y="6378228"/>
                <a:ext cx="177158" cy="5905"/>
                <a:chOff x="10263747" y="6378228"/>
                <a:chExt cx="177158" cy="5905"/>
              </a:xfrm>
              <a:solidFill>
                <a:srgbClr val="4F65AF"/>
              </a:solidFill>
            </p:grpSpPr>
            <p:sp>
              <p:nvSpPr>
                <p:cNvPr id="246" name="Freeform 245">
                  <a:extLst>
                    <a:ext uri="{FF2B5EF4-FFF2-40B4-BE49-F238E27FC236}">
                      <a16:creationId xmlns:a16="http://schemas.microsoft.com/office/drawing/2014/main" id="{4A1086C8-E8AB-ECC0-E77B-1951CFADAB5B}"/>
                    </a:ext>
                  </a:extLst>
                </p:cNvPr>
                <p:cNvSpPr/>
                <p:nvPr/>
              </p:nvSpPr>
              <p:spPr>
                <a:xfrm>
                  <a:off x="10263747" y="6378228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47" name="Freeform 246">
                  <a:extLst>
                    <a:ext uri="{FF2B5EF4-FFF2-40B4-BE49-F238E27FC236}">
                      <a16:creationId xmlns:a16="http://schemas.microsoft.com/office/drawing/2014/main" id="{87C7989A-58EF-841D-EE09-0439C913105D}"/>
                    </a:ext>
                  </a:extLst>
                </p:cNvPr>
                <p:cNvSpPr/>
                <p:nvPr/>
              </p:nvSpPr>
              <p:spPr>
                <a:xfrm>
                  <a:off x="10415512" y="6378228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40" name="Graphic 395">
                <a:extLst>
                  <a:ext uri="{FF2B5EF4-FFF2-40B4-BE49-F238E27FC236}">
                    <a16:creationId xmlns:a16="http://schemas.microsoft.com/office/drawing/2014/main" id="{8A5AAA24-A905-1830-796F-C3324305DDB6}"/>
                  </a:ext>
                </a:extLst>
              </p:cNvPr>
              <p:cNvGrpSpPr/>
              <p:nvPr/>
            </p:nvGrpSpPr>
            <p:grpSpPr>
              <a:xfrm>
                <a:off x="10274298" y="6334079"/>
                <a:ext cx="156300" cy="93713"/>
                <a:chOff x="10274298" y="6334079"/>
                <a:chExt cx="156300" cy="93713"/>
              </a:xfrm>
              <a:solidFill>
                <a:srgbClr val="4F65AF"/>
              </a:solidFill>
            </p:grpSpPr>
            <p:sp>
              <p:nvSpPr>
                <p:cNvPr id="244" name="Freeform 243">
                  <a:extLst>
                    <a:ext uri="{FF2B5EF4-FFF2-40B4-BE49-F238E27FC236}">
                      <a16:creationId xmlns:a16="http://schemas.microsoft.com/office/drawing/2014/main" id="{BE50458A-6218-71E5-883A-89C8892678BB}"/>
                    </a:ext>
                  </a:extLst>
                </p:cNvPr>
                <p:cNvSpPr/>
                <p:nvPr/>
              </p:nvSpPr>
              <p:spPr>
                <a:xfrm rot="-1800001">
                  <a:off x="10274073" y="6415935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2 w 25392"/>
                    <a:gd name="connsiteY1" fmla="*/ 0 h 5905"/>
                    <a:gd name="connsiteX2" fmla="*/ 25392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2" y="0"/>
                      </a:lnTo>
                      <a:lnTo>
                        <a:pt x="2539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45" name="Freeform 244">
                  <a:extLst>
                    <a:ext uri="{FF2B5EF4-FFF2-40B4-BE49-F238E27FC236}">
                      <a16:creationId xmlns:a16="http://schemas.microsoft.com/office/drawing/2014/main" id="{C1A7CE27-3A5C-42C7-10ED-430A84359F5F}"/>
                    </a:ext>
                  </a:extLst>
                </p:cNvPr>
                <p:cNvSpPr/>
                <p:nvPr/>
              </p:nvSpPr>
              <p:spPr>
                <a:xfrm rot="-1800001">
                  <a:off x="10405430" y="6340032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2 w 25392"/>
                    <a:gd name="connsiteY1" fmla="*/ 0 h 5905"/>
                    <a:gd name="connsiteX2" fmla="*/ 25392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2" y="0"/>
                      </a:lnTo>
                      <a:lnTo>
                        <a:pt x="2539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41" name="Graphic 395">
                <a:extLst>
                  <a:ext uri="{FF2B5EF4-FFF2-40B4-BE49-F238E27FC236}">
                    <a16:creationId xmlns:a16="http://schemas.microsoft.com/office/drawing/2014/main" id="{25FBD642-EF74-FAEF-49A6-721BFDABC2F4}"/>
                  </a:ext>
                </a:extLst>
              </p:cNvPr>
              <p:cNvGrpSpPr/>
              <p:nvPr/>
            </p:nvGrpSpPr>
            <p:grpSpPr>
              <a:xfrm>
                <a:off x="10305659" y="6302881"/>
                <a:ext cx="93767" cy="156503"/>
                <a:chOff x="10305659" y="6302881"/>
                <a:chExt cx="93767" cy="156503"/>
              </a:xfrm>
              <a:solidFill>
                <a:srgbClr val="4F65AF"/>
              </a:solidFill>
            </p:grpSpPr>
            <p:sp>
              <p:nvSpPr>
                <p:cNvPr id="242" name="Freeform 241">
                  <a:extLst>
                    <a:ext uri="{FF2B5EF4-FFF2-40B4-BE49-F238E27FC236}">
                      <a16:creationId xmlns:a16="http://schemas.microsoft.com/office/drawing/2014/main" id="{02C06622-58CE-C559-EFF9-BE244285339A}"/>
                    </a:ext>
                  </a:extLst>
                </p:cNvPr>
                <p:cNvSpPr/>
                <p:nvPr/>
              </p:nvSpPr>
              <p:spPr>
                <a:xfrm rot="-3599999">
                  <a:off x="10301868" y="6443960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43" name="Freeform 242">
                  <a:extLst>
                    <a:ext uri="{FF2B5EF4-FFF2-40B4-BE49-F238E27FC236}">
                      <a16:creationId xmlns:a16="http://schemas.microsoft.com/office/drawing/2014/main" id="{AB28B2D8-73C3-3112-16DA-5596265A3848}"/>
                    </a:ext>
                  </a:extLst>
                </p:cNvPr>
                <p:cNvSpPr/>
                <p:nvPr/>
              </p:nvSpPr>
              <p:spPr>
                <a:xfrm rot="-3599999">
                  <a:off x="10377825" y="6312400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</p:grpSp>
        <p:sp>
          <p:nvSpPr>
            <p:cNvPr id="231" name="Freeform 230">
              <a:extLst>
                <a:ext uri="{FF2B5EF4-FFF2-40B4-BE49-F238E27FC236}">
                  <a16:creationId xmlns:a16="http://schemas.microsoft.com/office/drawing/2014/main" id="{F47F5109-41F5-15D4-53FF-9C0DC7C2C518}"/>
                </a:ext>
              </a:extLst>
            </p:cNvPr>
            <p:cNvSpPr/>
            <p:nvPr/>
          </p:nvSpPr>
          <p:spPr>
            <a:xfrm>
              <a:off x="9127868" y="6282858"/>
              <a:ext cx="5905" cy="152946"/>
            </a:xfrm>
            <a:custGeom>
              <a:avLst/>
              <a:gdLst>
                <a:gd name="connsiteX0" fmla="*/ 0 w 5905"/>
                <a:gd name="connsiteY0" fmla="*/ 0 h 152946"/>
                <a:gd name="connsiteX1" fmla="*/ 5905 w 5905"/>
                <a:gd name="connsiteY1" fmla="*/ 0 h 152946"/>
                <a:gd name="connsiteX2" fmla="*/ 5905 w 5905"/>
                <a:gd name="connsiteY2" fmla="*/ 152946 h 152946"/>
                <a:gd name="connsiteX3" fmla="*/ 0 w 5905"/>
                <a:gd name="connsiteY3" fmla="*/ 152946 h 152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152946">
                  <a:moveTo>
                    <a:pt x="0" y="0"/>
                  </a:moveTo>
                  <a:lnTo>
                    <a:pt x="5905" y="0"/>
                  </a:lnTo>
                  <a:lnTo>
                    <a:pt x="5905" y="152946"/>
                  </a:lnTo>
                  <a:lnTo>
                    <a:pt x="0" y="152946"/>
                  </a:ln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2" name="Freeform 231">
              <a:extLst>
                <a:ext uri="{FF2B5EF4-FFF2-40B4-BE49-F238E27FC236}">
                  <a16:creationId xmlns:a16="http://schemas.microsoft.com/office/drawing/2014/main" id="{06093807-3BC6-860B-47E7-9F9B89A4E6D1}"/>
                </a:ext>
              </a:extLst>
            </p:cNvPr>
            <p:cNvSpPr/>
            <p:nvPr/>
          </p:nvSpPr>
          <p:spPr>
            <a:xfrm>
              <a:off x="9620072" y="6531470"/>
              <a:ext cx="182768" cy="161804"/>
            </a:xfrm>
            <a:custGeom>
              <a:avLst/>
              <a:gdLst>
                <a:gd name="connsiteX0" fmla="*/ 68797 w 182768"/>
                <a:gd name="connsiteY0" fmla="*/ 161804 h 161804"/>
                <a:gd name="connsiteX1" fmla="*/ 0 w 182768"/>
                <a:gd name="connsiteY1" fmla="*/ 105114 h 161804"/>
                <a:gd name="connsiteX2" fmla="*/ 18897 w 182768"/>
                <a:gd name="connsiteY2" fmla="*/ 82378 h 161804"/>
                <a:gd name="connsiteX3" fmla="*/ 64368 w 182768"/>
                <a:gd name="connsiteY3" fmla="*/ 119877 h 161804"/>
                <a:gd name="connsiteX4" fmla="*/ 159738 w 182768"/>
                <a:gd name="connsiteY4" fmla="*/ 0 h 161804"/>
                <a:gd name="connsiteX5" fmla="*/ 182768 w 182768"/>
                <a:gd name="connsiteY5" fmla="*/ 18306 h 161804"/>
                <a:gd name="connsiteX6" fmla="*/ 68797 w 182768"/>
                <a:gd name="connsiteY6" fmla="*/ 161804 h 161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1804">
                  <a:moveTo>
                    <a:pt x="68797" y="161804"/>
                  </a:moveTo>
                  <a:lnTo>
                    <a:pt x="0" y="105114"/>
                  </a:lnTo>
                  <a:lnTo>
                    <a:pt x="18897" y="82378"/>
                  </a:lnTo>
                  <a:lnTo>
                    <a:pt x="64368" y="119877"/>
                  </a:lnTo>
                  <a:lnTo>
                    <a:pt x="159738" y="0"/>
                  </a:lnTo>
                  <a:lnTo>
                    <a:pt x="182768" y="18306"/>
                  </a:lnTo>
                  <a:lnTo>
                    <a:pt x="68797" y="161804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3" name="Freeform 232">
              <a:extLst>
                <a:ext uri="{FF2B5EF4-FFF2-40B4-BE49-F238E27FC236}">
                  <a16:creationId xmlns:a16="http://schemas.microsoft.com/office/drawing/2014/main" id="{C1FE52E7-D0B2-C6A8-219C-F1B1EE09CDB3}"/>
                </a:ext>
              </a:extLst>
            </p:cNvPr>
            <p:cNvSpPr/>
            <p:nvPr/>
          </p:nvSpPr>
          <p:spPr>
            <a:xfrm>
              <a:off x="9620072" y="6757642"/>
              <a:ext cx="182768" cy="162099"/>
            </a:xfrm>
            <a:custGeom>
              <a:avLst/>
              <a:gdLst>
                <a:gd name="connsiteX0" fmla="*/ 68797 w 182768"/>
                <a:gd name="connsiteY0" fmla="*/ 162100 h 162099"/>
                <a:gd name="connsiteX1" fmla="*/ 0 w 182768"/>
                <a:gd name="connsiteY1" fmla="*/ 105409 h 162099"/>
                <a:gd name="connsiteX2" fmla="*/ 18897 w 182768"/>
                <a:gd name="connsiteY2" fmla="*/ 82674 h 162099"/>
                <a:gd name="connsiteX3" fmla="*/ 64368 w 182768"/>
                <a:gd name="connsiteY3" fmla="*/ 120172 h 162099"/>
                <a:gd name="connsiteX4" fmla="*/ 159738 w 182768"/>
                <a:gd name="connsiteY4" fmla="*/ 0 h 162099"/>
                <a:gd name="connsiteX5" fmla="*/ 182768 w 182768"/>
                <a:gd name="connsiteY5" fmla="*/ 18306 h 162099"/>
                <a:gd name="connsiteX6" fmla="*/ 68797 w 182768"/>
                <a:gd name="connsiteY6" fmla="*/ 162100 h 16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2099">
                  <a:moveTo>
                    <a:pt x="68797" y="162100"/>
                  </a:moveTo>
                  <a:lnTo>
                    <a:pt x="0" y="105409"/>
                  </a:lnTo>
                  <a:lnTo>
                    <a:pt x="18897" y="82674"/>
                  </a:lnTo>
                  <a:lnTo>
                    <a:pt x="64368" y="120172"/>
                  </a:lnTo>
                  <a:lnTo>
                    <a:pt x="159738" y="0"/>
                  </a:lnTo>
                  <a:lnTo>
                    <a:pt x="182768" y="18306"/>
                  </a:lnTo>
                  <a:lnTo>
                    <a:pt x="68797" y="162100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4" name="Freeform 233">
              <a:extLst>
                <a:ext uri="{FF2B5EF4-FFF2-40B4-BE49-F238E27FC236}">
                  <a16:creationId xmlns:a16="http://schemas.microsoft.com/office/drawing/2014/main" id="{080DCBF2-9B94-3D86-D987-5678438901CE}"/>
                </a:ext>
              </a:extLst>
            </p:cNvPr>
            <p:cNvSpPr/>
            <p:nvPr/>
          </p:nvSpPr>
          <p:spPr>
            <a:xfrm>
              <a:off x="9620072" y="6983814"/>
              <a:ext cx="182768" cy="162099"/>
            </a:xfrm>
            <a:custGeom>
              <a:avLst/>
              <a:gdLst>
                <a:gd name="connsiteX0" fmla="*/ 68797 w 182768"/>
                <a:gd name="connsiteY0" fmla="*/ 162100 h 162099"/>
                <a:gd name="connsiteX1" fmla="*/ 0 w 182768"/>
                <a:gd name="connsiteY1" fmla="*/ 105409 h 162099"/>
                <a:gd name="connsiteX2" fmla="*/ 18897 w 182768"/>
                <a:gd name="connsiteY2" fmla="*/ 82674 h 162099"/>
                <a:gd name="connsiteX3" fmla="*/ 64368 w 182768"/>
                <a:gd name="connsiteY3" fmla="*/ 120172 h 162099"/>
                <a:gd name="connsiteX4" fmla="*/ 159738 w 182768"/>
                <a:gd name="connsiteY4" fmla="*/ 0 h 162099"/>
                <a:gd name="connsiteX5" fmla="*/ 182768 w 182768"/>
                <a:gd name="connsiteY5" fmla="*/ 18306 h 162099"/>
                <a:gd name="connsiteX6" fmla="*/ 68797 w 182768"/>
                <a:gd name="connsiteY6" fmla="*/ 162100 h 16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2099">
                  <a:moveTo>
                    <a:pt x="68797" y="162100"/>
                  </a:moveTo>
                  <a:lnTo>
                    <a:pt x="0" y="105409"/>
                  </a:lnTo>
                  <a:lnTo>
                    <a:pt x="18897" y="82674"/>
                  </a:lnTo>
                  <a:lnTo>
                    <a:pt x="64368" y="120172"/>
                  </a:lnTo>
                  <a:lnTo>
                    <a:pt x="159738" y="0"/>
                  </a:lnTo>
                  <a:lnTo>
                    <a:pt x="182768" y="18306"/>
                  </a:lnTo>
                  <a:lnTo>
                    <a:pt x="68797" y="162100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5" name="Freeform 234">
              <a:extLst>
                <a:ext uri="{FF2B5EF4-FFF2-40B4-BE49-F238E27FC236}">
                  <a16:creationId xmlns:a16="http://schemas.microsoft.com/office/drawing/2014/main" id="{B4AD3EC2-F3DA-A26A-7EF6-4E45075B054C}"/>
                </a:ext>
              </a:extLst>
            </p:cNvPr>
            <p:cNvSpPr/>
            <p:nvPr/>
          </p:nvSpPr>
          <p:spPr>
            <a:xfrm>
              <a:off x="9620072" y="7209985"/>
              <a:ext cx="182768" cy="162099"/>
            </a:xfrm>
            <a:custGeom>
              <a:avLst/>
              <a:gdLst>
                <a:gd name="connsiteX0" fmla="*/ 68797 w 182768"/>
                <a:gd name="connsiteY0" fmla="*/ 162099 h 162099"/>
                <a:gd name="connsiteX1" fmla="*/ 0 w 182768"/>
                <a:gd name="connsiteY1" fmla="*/ 105409 h 162099"/>
                <a:gd name="connsiteX2" fmla="*/ 18897 w 182768"/>
                <a:gd name="connsiteY2" fmla="*/ 82674 h 162099"/>
                <a:gd name="connsiteX3" fmla="*/ 64368 w 182768"/>
                <a:gd name="connsiteY3" fmla="*/ 120172 h 162099"/>
                <a:gd name="connsiteX4" fmla="*/ 159738 w 182768"/>
                <a:gd name="connsiteY4" fmla="*/ 0 h 162099"/>
                <a:gd name="connsiteX5" fmla="*/ 182768 w 182768"/>
                <a:gd name="connsiteY5" fmla="*/ 18602 h 162099"/>
                <a:gd name="connsiteX6" fmla="*/ 68797 w 182768"/>
                <a:gd name="connsiteY6" fmla="*/ 162099 h 16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2099">
                  <a:moveTo>
                    <a:pt x="68797" y="162099"/>
                  </a:moveTo>
                  <a:lnTo>
                    <a:pt x="0" y="105409"/>
                  </a:lnTo>
                  <a:lnTo>
                    <a:pt x="18897" y="82674"/>
                  </a:lnTo>
                  <a:lnTo>
                    <a:pt x="64368" y="120172"/>
                  </a:lnTo>
                  <a:lnTo>
                    <a:pt x="159738" y="0"/>
                  </a:lnTo>
                  <a:lnTo>
                    <a:pt x="182768" y="18602"/>
                  </a:lnTo>
                  <a:lnTo>
                    <a:pt x="68797" y="162099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56" name="Text Placeholder 2">
            <a:extLst>
              <a:ext uri="{FF2B5EF4-FFF2-40B4-BE49-F238E27FC236}">
                <a16:creationId xmlns:a16="http://schemas.microsoft.com/office/drawing/2014/main" id="{650C88DF-BC9B-FB80-EAB2-BEC49A8FCC91}"/>
              </a:ext>
            </a:extLst>
          </p:cNvPr>
          <p:cNvSpPr txBox="1">
            <a:spLocks/>
          </p:cNvSpPr>
          <p:nvPr/>
        </p:nvSpPr>
        <p:spPr>
          <a:xfrm>
            <a:off x="423705" y="6322894"/>
            <a:ext cx="6937889" cy="1320787"/>
          </a:xfrm>
          <a:prstGeom prst="rect">
            <a:avLst/>
          </a:prstGeom>
        </p:spPr>
        <p:txBody>
          <a:bodyPr numCol="2"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400"/>
              </a:spcBef>
            </a:pPr>
            <a:r>
              <a:rPr lang="de-DE" sz="102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de-DE" sz="1025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Irland</a:t>
            </a:r>
            <a:r>
              <a:rPr lang="de-DE" sz="102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Nutzen Sie die altersabhängige Steuerentlastung maximal und schöpfen Sie Arbeitgeberbeiträge voll aus.</a:t>
            </a:r>
          </a:p>
          <a:p>
            <a:pPr lvl="0">
              <a:spcBef>
                <a:spcPts val="400"/>
              </a:spcBef>
            </a:pPr>
            <a:r>
              <a:rPr lang="de-DE" sz="102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de-DE" sz="1025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Deutschland</a:t>
            </a:r>
            <a:r>
              <a:rPr lang="de-DE" sz="102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Prüfen Sie, ob Riester (mit Zulagen) oder Rürup (höherer Steuerabzug) zu Ihrem Steuersatz und Ihrem Beschäftigungsstatus passt.</a:t>
            </a:r>
          </a:p>
          <a:p>
            <a:pPr lvl="0">
              <a:spcBef>
                <a:spcPts val="400"/>
              </a:spcBef>
            </a:pPr>
            <a:endParaRPr lang="de-DE" sz="1175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400"/>
              </a:spcBef>
            </a:pPr>
            <a:r>
              <a:rPr lang="de-DE" sz="102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de-DE" sz="1025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Zypern</a:t>
            </a:r>
            <a:r>
              <a:rPr lang="de-DE" sz="102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Wählen Sie die </a:t>
            </a:r>
            <a:r>
              <a:rPr lang="de-DE" sz="1025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pauschale Rentenbesteuerung von 5 %</a:t>
            </a:r>
            <a:r>
              <a:rPr lang="de-DE" sz="102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und profitieren Sie von steuerfreien Einmalzahlungen und Befreiungen.</a:t>
            </a:r>
          </a:p>
          <a:p>
            <a:pPr lvl="0">
              <a:spcBef>
                <a:spcPts val="400"/>
              </a:spcBef>
            </a:pPr>
            <a:r>
              <a:rPr lang="de-DE" sz="102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den </a:t>
            </a:r>
            <a:r>
              <a:rPr lang="de-DE" sz="1025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Niederlanden</a:t>
            </a:r>
            <a:r>
              <a:rPr lang="de-DE" sz="1025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Nutzen Sie die betriebliche Altersvorsorge – die Beiträge sind jetzt steuerfrei, im Ruhestand zahlen Sie reguläre Einkommensteuer. </a:t>
            </a:r>
          </a:p>
        </p:txBody>
      </p: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28E2E3AD-D92C-ACDD-5F4E-42901C3C911E}"/>
              </a:ext>
            </a:extLst>
          </p:cNvPr>
          <p:cNvGrpSpPr/>
          <p:nvPr/>
        </p:nvGrpSpPr>
        <p:grpSpPr>
          <a:xfrm>
            <a:off x="386878" y="5776014"/>
            <a:ext cx="2331732" cy="552262"/>
            <a:chOff x="1047926" y="6659269"/>
            <a:chExt cx="2331732" cy="552262"/>
          </a:xfrm>
        </p:grpSpPr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72BDB9A4-2DB8-3B29-2850-A72A06BC0D32}"/>
                </a:ext>
              </a:extLst>
            </p:cNvPr>
            <p:cNvSpPr/>
            <p:nvPr/>
          </p:nvSpPr>
          <p:spPr>
            <a:xfrm>
              <a:off x="1047926" y="6659269"/>
              <a:ext cx="2355435" cy="346057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8D79CA86-FFCC-6AEF-F777-86138889D81B}"/>
                </a:ext>
              </a:extLst>
            </p:cNvPr>
            <p:cNvSpPr txBox="1"/>
            <p:nvPr/>
          </p:nvSpPr>
          <p:spPr>
            <a:xfrm>
              <a:off x="1084230" y="6708829"/>
              <a:ext cx="2542023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So nutzen Sie diese Tabelle:</a:t>
              </a:r>
            </a:p>
            <a:p>
              <a:pPr>
                <a:lnSpc>
                  <a:spcPts val="1600"/>
                </a:lnSpc>
              </a:pPr>
              <a:endParaRPr lang="de-DE" sz="1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84" name="TextBox 383">
            <a:extLst>
              <a:ext uri="{FF2B5EF4-FFF2-40B4-BE49-F238E27FC236}">
                <a16:creationId xmlns:a16="http://schemas.microsoft.com/office/drawing/2014/main" id="{8C4E5BE5-6B45-2941-6CEE-19B6AC995C17}"/>
              </a:ext>
            </a:extLst>
          </p:cNvPr>
          <p:cNvSpPr txBox="1"/>
          <p:nvPr/>
        </p:nvSpPr>
        <p:spPr>
          <a:xfrm>
            <a:off x="2189135" y="4276549"/>
            <a:ext cx="6362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effectLst/>
              </a:rPr>
              <a:t> </a:t>
            </a:r>
            <a:endParaRPr lang="de-DE" dirty="0"/>
          </a:p>
        </p:txBody>
      </p: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A300362A-FB8A-4A1E-FDF9-24C861AE9E39}"/>
              </a:ext>
            </a:extLst>
          </p:cNvPr>
          <p:cNvGrpSpPr/>
          <p:nvPr/>
        </p:nvGrpSpPr>
        <p:grpSpPr>
          <a:xfrm>
            <a:off x="548640" y="1761561"/>
            <a:ext cx="1263988" cy="913070"/>
            <a:chOff x="1791074" y="6659269"/>
            <a:chExt cx="1263988" cy="913070"/>
          </a:xfrm>
        </p:grpSpPr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C05486FC-8AFD-0E0D-4A05-C54603C659F9}"/>
                </a:ext>
              </a:extLst>
            </p:cNvPr>
            <p:cNvSpPr/>
            <p:nvPr/>
          </p:nvSpPr>
          <p:spPr>
            <a:xfrm>
              <a:off x="1791074" y="6659269"/>
              <a:ext cx="1263988" cy="705302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F945E746-6D92-1DC7-BB12-32D6E4394468}"/>
                </a:ext>
              </a:extLst>
            </p:cNvPr>
            <p:cNvSpPr txBox="1"/>
            <p:nvPr/>
          </p:nvSpPr>
          <p:spPr>
            <a:xfrm>
              <a:off x="1815458" y="6659269"/>
              <a:ext cx="1239604" cy="913070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r">
                <a:lnSpc>
                  <a:spcPts val="1280"/>
                </a:lnSpc>
              </a:pPr>
              <a:r>
                <a:rPr lang="de-DE" sz="12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Steu­erent­las­tung </a:t>
              </a:r>
            </a:p>
            <a:p>
              <a:pPr algn="r">
                <a:lnSpc>
                  <a:spcPts val="1280"/>
                </a:lnSpc>
              </a:pPr>
              <a:r>
                <a:rPr lang="de-DE" sz="12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Arbeit­neh­mer­bei­träge</a:t>
              </a:r>
            </a:p>
            <a:p>
              <a:pPr algn="r">
                <a:lnSpc>
                  <a:spcPts val="1280"/>
                </a:lnSpc>
              </a:pPr>
              <a:endParaRPr lang="de-DE" sz="1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9F810D1C-5265-AD7A-4AE3-A156AD73642D}"/>
              </a:ext>
            </a:extLst>
          </p:cNvPr>
          <p:cNvGrpSpPr/>
          <p:nvPr/>
        </p:nvGrpSpPr>
        <p:grpSpPr>
          <a:xfrm>
            <a:off x="573024" y="3128319"/>
            <a:ext cx="1227412" cy="925263"/>
            <a:chOff x="1827651" y="6659268"/>
            <a:chExt cx="1227412" cy="925263"/>
          </a:xfrm>
        </p:grpSpPr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ECAFBBCF-AEBC-4B4A-C8C3-2C4B6CC4B46D}"/>
                </a:ext>
              </a:extLst>
            </p:cNvPr>
            <p:cNvSpPr/>
            <p:nvPr/>
          </p:nvSpPr>
          <p:spPr>
            <a:xfrm>
              <a:off x="1827651" y="6659268"/>
              <a:ext cx="1227411" cy="504917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DB3F22C0-DE07-B05A-D4D3-8CD164279FB9}"/>
                </a:ext>
              </a:extLst>
            </p:cNvPr>
            <p:cNvSpPr txBox="1"/>
            <p:nvPr/>
          </p:nvSpPr>
          <p:spPr>
            <a:xfrm>
              <a:off x="1864227" y="6671461"/>
              <a:ext cx="1190836" cy="913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Arbeit­geber­bei­träge</a:t>
              </a:r>
            </a:p>
            <a:p>
              <a:pPr algn="r">
                <a:lnSpc>
                  <a:spcPts val="1600"/>
                </a:lnSpc>
              </a:pPr>
              <a:endParaRPr lang="de-DE" sz="1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2966C9D0-C1F3-4480-22E5-C147D71C74AE}"/>
              </a:ext>
            </a:extLst>
          </p:cNvPr>
          <p:cNvGrpSpPr/>
          <p:nvPr/>
        </p:nvGrpSpPr>
        <p:grpSpPr>
          <a:xfrm>
            <a:off x="539494" y="4429777"/>
            <a:ext cx="1260940" cy="504917"/>
            <a:chOff x="1794122" y="6659268"/>
            <a:chExt cx="1260940" cy="504917"/>
          </a:xfrm>
        </p:grpSpPr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AB4B91E3-88C8-421F-095C-E2B6FCD4469A}"/>
                </a:ext>
              </a:extLst>
            </p:cNvPr>
            <p:cNvSpPr/>
            <p:nvPr/>
          </p:nvSpPr>
          <p:spPr>
            <a:xfrm>
              <a:off x="1794122" y="6659268"/>
              <a:ext cx="1260940" cy="504917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A15C675A-1C78-BD37-67EC-05F04D89741C}"/>
                </a:ext>
              </a:extLst>
            </p:cNvPr>
            <p:cNvSpPr txBox="1"/>
            <p:nvPr/>
          </p:nvSpPr>
          <p:spPr>
            <a:xfrm>
              <a:off x="1888611" y="6659269"/>
              <a:ext cx="1166451" cy="502702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r">
                <a:lnSpc>
                  <a:spcPts val="1280"/>
                </a:lnSpc>
              </a:pPr>
              <a:r>
                <a:rPr lang="de-DE" sz="12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Besteuerung bei Auszahlung</a:t>
              </a:r>
            </a:p>
          </p:txBody>
        </p: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6426E417-151A-8F32-D4A9-5DA5424CF8D2}"/>
              </a:ext>
            </a:extLst>
          </p:cNvPr>
          <p:cNvGrpSpPr/>
          <p:nvPr/>
        </p:nvGrpSpPr>
        <p:grpSpPr>
          <a:xfrm>
            <a:off x="9290086" y="7087365"/>
            <a:ext cx="1452763" cy="369332"/>
            <a:chOff x="140530" y="4489621"/>
            <a:chExt cx="1325805" cy="337056"/>
          </a:xfrm>
        </p:grpSpPr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F5C82E60-8F9B-EDF3-38D1-754E5516FBA9}"/>
                </a:ext>
              </a:extLst>
            </p:cNvPr>
            <p:cNvSpPr/>
            <p:nvPr/>
          </p:nvSpPr>
          <p:spPr>
            <a:xfrm>
              <a:off x="140530" y="4489621"/>
              <a:ext cx="1325805" cy="337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3605" dirty="0"/>
            </a:p>
          </p:txBody>
        </p:sp>
        <p:pic>
          <p:nvPicPr>
            <p:cNvPr id="418" name="Picture 417">
              <a:extLst>
                <a:ext uri="{FF2B5EF4-FFF2-40B4-BE49-F238E27FC236}">
                  <a16:creationId xmlns:a16="http://schemas.microsoft.com/office/drawing/2014/main" id="{3D6B65E9-1CE8-E97D-E2F3-053D02A97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043" y="4547848"/>
              <a:ext cx="1042068" cy="232039"/>
            </a:xfrm>
            <a:prstGeom prst="rect">
              <a:avLst/>
            </a:prstGeom>
          </p:spPr>
        </p:pic>
      </p:grpSp>
      <p:pic>
        <p:nvPicPr>
          <p:cNvPr id="420" name="Picture 419" descr="A white and yellow flag with green leaves and a yellow flag with a yellow flag on it&#10;&#10;AI-generated content may be incorrect.">
            <a:extLst>
              <a:ext uri="{FF2B5EF4-FFF2-40B4-BE49-F238E27FC236}">
                <a16:creationId xmlns:a16="http://schemas.microsoft.com/office/drawing/2014/main" id="{C5437C25-9754-8374-7709-69B6F9616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9392" y="1440864"/>
            <a:ext cx="463476" cy="308682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  <p:pic>
        <p:nvPicPr>
          <p:cNvPr id="422" name="Picture 421" descr="A red and yellow flag&#10;&#10;AI-generated content may be incorrect.">
            <a:extLst>
              <a:ext uri="{FF2B5EF4-FFF2-40B4-BE49-F238E27FC236}">
                <a16:creationId xmlns:a16="http://schemas.microsoft.com/office/drawing/2014/main" id="{59649B61-C8EB-519F-29FD-712093C702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9476" y="1440864"/>
            <a:ext cx="463476" cy="308682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  <p:pic>
        <p:nvPicPr>
          <p:cNvPr id="424" name="Picture 423" descr="A green white and orange flag&#10;&#10;AI-generated content may be incorrect.">
            <a:extLst>
              <a:ext uri="{FF2B5EF4-FFF2-40B4-BE49-F238E27FC236}">
                <a16:creationId xmlns:a16="http://schemas.microsoft.com/office/drawing/2014/main" id="{7508F1CB-F858-341A-CAE6-C7A6512B5D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4059" y="1440864"/>
            <a:ext cx="463476" cy="308682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  <p:pic>
        <p:nvPicPr>
          <p:cNvPr id="426" name="Picture 425" descr="A red white and blue flag&#10;&#10;AI-generated content may be incorrect.">
            <a:extLst>
              <a:ext uri="{FF2B5EF4-FFF2-40B4-BE49-F238E27FC236}">
                <a16:creationId xmlns:a16="http://schemas.microsoft.com/office/drawing/2014/main" id="{6B31C925-C793-14B9-EFC3-084A2E78E8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283" y="1440864"/>
            <a:ext cx="463476" cy="308984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163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6283F-55E6-262F-E0B5-6FF59E435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Rectangle 354">
            <a:extLst>
              <a:ext uri="{FF2B5EF4-FFF2-40B4-BE49-F238E27FC236}">
                <a16:creationId xmlns:a16="http://schemas.microsoft.com/office/drawing/2014/main" id="{F2177D1C-2D72-5CBE-37D9-9FC31B0B18BE}"/>
              </a:ext>
            </a:extLst>
          </p:cNvPr>
          <p:cNvSpPr/>
          <p:nvPr/>
        </p:nvSpPr>
        <p:spPr>
          <a:xfrm>
            <a:off x="13382" y="2818659"/>
            <a:ext cx="2796700" cy="4741016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2" name="Freeform 361">
            <a:extLst>
              <a:ext uri="{FF2B5EF4-FFF2-40B4-BE49-F238E27FC236}">
                <a16:creationId xmlns:a16="http://schemas.microsoft.com/office/drawing/2014/main" id="{90FA1FD3-B50D-1963-49CE-EB9334497A97}"/>
              </a:ext>
            </a:extLst>
          </p:cNvPr>
          <p:cNvSpPr/>
          <p:nvPr/>
        </p:nvSpPr>
        <p:spPr>
          <a:xfrm rot="160609">
            <a:off x="2044757" y="1523820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73A96C-5027-0288-8B36-8ADFE0F9C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710" y="6469705"/>
            <a:ext cx="3176853" cy="9548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991890-482A-F860-ABDF-22B72C76B281}"/>
              </a:ext>
            </a:extLst>
          </p:cNvPr>
          <p:cNvSpPr txBox="1"/>
          <p:nvPr/>
        </p:nvSpPr>
        <p:spPr>
          <a:xfrm>
            <a:off x="309749" y="360726"/>
            <a:ext cx="2650427" cy="1553952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lnSpc>
                <a:spcPts val="2133"/>
              </a:lnSpc>
            </a:pPr>
            <a:r>
              <a:rPr lang="de-DE" sz="2625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Kurzüberblick Ruhestand: Vergleichstabelle</a:t>
            </a:r>
            <a:endParaRPr lang="de-DE" sz="262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758DA5F-CC59-5C6B-4423-2872194EA7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622978"/>
              </p:ext>
            </p:extLst>
          </p:nvPr>
        </p:nvGraphicFramePr>
        <p:xfrm>
          <a:off x="4238061" y="897052"/>
          <a:ext cx="6060488" cy="5423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5122">
                  <a:extLst>
                    <a:ext uri="{9D8B030D-6E8A-4147-A177-3AD203B41FA5}">
                      <a16:colId xmlns:a16="http://schemas.microsoft.com/office/drawing/2014/main" val="70393300"/>
                    </a:ext>
                  </a:extLst>
                </a:gridCol>
                <a:gridCol w="1515122">
                  <a:extLst>
                    <a:ext uri="{9D8B030D-6E8A-4147-A177-3AD203B41FA5}">
                      <a16:colId xmlns:a16="http://schemas.microsoft.com/office/drawing/2014/main" val="3411301781"/>
                    </a:ext>
                  </a:extLst>
                </a:gridCol>
                <a:gridCol w="1515122">
                  <a:extLst>
                    <a:ext uri="{9D8B030D-6E8A-4147-A177-3AD203B41FA5}">
                      <a16:colId xmlns:a16="http://schemas.microsoft.com/office/drawing/2014/main" val="408090049"/>
                    </a:ext>
                  </a:extLst>
                </a:gridCol>
                <a:gridCol w="1515122">
                  <a:extLst>
                    <a:ext uri="{9D8B030D-6E8A-4147-A177-3AD203B41FA5}">
                      <a16:colId xmlns:a16="http://schemas.microsoft.com/office/drawing/2014/main" val="12694793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093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75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Beiträge zu betrieb­licher Alters­vor­sorge, PRSAs und RACs (private Vor­sor­gever­träge) sind zum Grenz­steu­ersatz (20 %/40 %) steu­erlich absetzbar – begrenzt durch alters­abhän­gige Höchst­sätze (z. B. 20 % mit 30–39, bis zu 40 % ab 60) und eine Ein­kom­mens­grenze von 115.000 € </a:t>
                      </a:r>
                      <a:endParaRPr lang="de-DE" sz="1075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93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75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Private Alters­vor­sorge wie die Rürup-Rente ermög­licht steu­erlich absetz­bare Beiträge: bis zu 27.566 € jährlich (für Allein­ste­hende); im Jahr 2025 sind 94 % der Beiträge absetzbar. Riester-Renten bieten direkte Zulagen und Steu­ervor­teile </a:t>
                      </a:r>
                      <a:endParaRPr lang="de-DE" sz="1075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93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75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Für aus­län­dische Ren­ten­ein­künfte gilt ein Steu­erfrei­betrag von 3.420 €; jeder Betrag darüber wird pauschal mit 5 % besteuert, wenn die Son­der­rege­lung gewählt wird. Alter­nativ gelten die normalen pro­gres­siven Steu­ersätze </a:t>
                      </a:r>
                      <a:endParaRPr lang="de-DE" sz="1075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93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75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Arbeit­neh­mer­bei­träge zur betrieb­lichen Alters­vor­sorge werden vom Brut­toge­halt gezahlt und sind in der Bei­trags­phase steu­erfrei. Die meisten Systeme sind bei­trags­ori­entiert; in vielen Branchen sind Beiträge ver­pflich­tend </a:t>
                      </a:r>
                      <a:endParaRPr lang="de-DE" sz="1075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683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093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75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Arbeit­geber­bei­träge sind bei der Kör­per­schaft­steuer abzugs­fähig und von PRSI/USC (irische Sozial­abga­ben) befreit; die eigenen Abzugs­gren­zen der Beschäf­tig­ten bleiben davon unberührt </a:t>
                      </a:r>
                      <a:endParaRPr lang="de-DE" sz="1075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93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75" b="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Arbeit­geber­bei­träge zur Alters­vor­sorge über gesetz­liche bzw. Sozial­ver­siche­rungs­sys­teme sind für Beschäf­tigte steu­erfrei, werden aber bei der Ren­ten­aus­zah­lung besteuert </a:t>
                      </a:r>
                      <a:endParaRPr lang="de-DE" sz="1075" b="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93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75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Spezielle betrieb­liche Vor­sor­gesys­teme sind nicht ver­brei­tet; Arbeit­geber­bei­träge zu privaten oder betrieb­lichen Vor­sor­geplä­nen sind – wo es sie gibt – steu­erfrei und werden ähnlich behandelt </a:t>
                      </a:r>
                      <a:endParaRPr lang="de-DE" sz="1075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93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75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Beiträge zur betrieb­lichen Alters­vor­sorge werden vor Steuern geleistet, in der Regel zu 2/3 vom Arbeit­geber und zu 1/3 von den Beschäf­tig­ten. Sie sind von Ein­kom­men­steuer und Sozial­abga­ben befreit </a:t>
                      </a:r>
                      <a:endParaRPr lang="de-DE" sz="1075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724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093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75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Ren­ten­zah­lun­gen werden voll als Einkommen besteuert; ein Teil (bis zu 200.000 €) kann steu­erfrei als Ein­mal­zah­lung entnommen werden </a:t>
                      </a:r>
                      <a:endParaRPr lang="de-DE" sz="1075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93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75" b="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Renten werden bei Aus­zah­lung als Einkommen besteuert; bei Riester gelten die Zulagen als später zu ver­steu­ern­des Einkommen; Rürup-Aus­zah­lun­gen werden voll als Einkommen besteuert </a:t>
                      </a:r>
                      <a:endParaRPr lang="de-DE" sz="1075" b="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93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75" b="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Aus­län­dische Renten: Besteue­rung nach gewählter Regelung; keine zusätz­liche SDC (Ver­tei­digungs­abgabe), Erbschaft- oder Schen­kungs­teuer auf Renten </a:t>
                      </a:r>
                      <a:endParaRPr lang="de-DE" sz="1075" b="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93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1075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Ren­ten­leis­tun­gen (Leib­ren­ten oder Ein­mal­zah­lun­gen) werden bei Aus­zah­lung zum regulären Satz als Einkommen besteuert. Die Systeme sind bei­trags­ori­entiert </a:t>
                      </a:r>
                      <a:endParaRPr lang="de-DE" sz="1075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689496"/>
                  </a:ext>
                </a:extLst>
              </a:tr>
            </a:tbl>
          </a:graphicData>
        </a:graphic>
      </p:graphicFrame>
      <p:grpSp>
        <p:nvGrpSpPr>
          <p:cNvPr id="59" name="Group 58">
            <a:extLst>
              <a:ext uri="{FF2B5EF4-FFF2-40B4-BE49-F238E27FC236}">
                <a16:creationId xmlns:a16="http://schemas.microsoft.com/office/drawing/2014/main" id="{63E8A78A-08AB-0C08-B7B8-B508DB7FB054}"/>
              </a:ext>
            </a:extLst>
          </p:cNvPr>
          <p:cNvGrpSpPr/>
          <p:nvPr/>
        </p:nvGrpSpPr>
        <p:grpSpPr>
          <a:xfrm>
            <a:off x="4233553" y="592773"/>
            <a:ext cx="769165" cy="297518"/>
            <a:chOff x="1273361" y="6659269"/>
            <a:chExt cx="769165" cy="297518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97EAB30-ADFC-C70B-B827-B5CFB07282BE}"/>
                </a:ext>
              </a:extLst>
            </p:cNvPr>
            <p:cNvSpPr/>
            <p:nvPr/>
          </p:nvSpPr>
          <p:spPr>
            <a:xfrm>
              <a:off x="1273361" y="6659269"/>
              <a:ext cx="769165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F7E9E4C-2970-B3C9-A633-3D99F7CD23EA}"/>
                </a:ext>
              </a:extLst>
            </p:cNvPr>
            <p:cNvSpPr txBox="1"/>
            <p:nvPr/>
          </p:nvSpPr>
          <p:spPr>
            <a:xfrm>
              <a:off x="1273364" y="6659269"/>
              <a:ext cx="769162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Irland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772F8C4-F10A-45D5-E90D-643843333E31}"/>
              </a:ext>
            </a:extLst>
          </p:cNvPr>
          <p:cNvGrpSpPr/>
          <p:nvPr/>
        </p:nvGrpSpPr>
        <p:grpSpPr>
          <a:xfrm>
            <a:off x="5731529" y="592773"/>
            <a:ext cx="1062891" cy="297518"/>
            <a:chOff x="1273361" y="6659269"/>
            <a:chExt cx="1062891" cy="29751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7E0018F-8B08-99E0-0C7A-522A2F11F9D0}"/>
                </a:ext>
              </a:extLst>
            </p:cNvPr>
            <p:cNvSpPr/>
            <p:nvPr/>
          </p:nvSpPr>
          <p:spPr>
            <a:xfrm>
              <a:off x="1273361" y="6659269"/>
              <a:ext cx="1138472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42CB523-9229-C35C-DFBB-7DE0E8B1E85E}"/>
                </a:ext>
              </a:extLst>
            </p:cNvPr>
            <p:cNvSpPr txBox="1"/>
            <p:nvPr/>
          </p:nvSpPr>
          <p:spPr>
            <a:xfrm>
              <a:off x="1273363" y="6659269"/>
              <a:ext cx="1277514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Deutschland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33A4E38-36E1-456A-0CD6-592CBC15D30A}"/>
              </a:ext>
            </a:extLst>
          </p:cNvPr>
          <p:cNvGrpSpPr/>
          <p:nvPr/>
        </p:nvGrpSpPr>
        <p:grpSpPr>
          <a:xfrm>
            <a:off x="7228602" y="604401"/>
            <a:ext cx="769165" cy="297518"/>
            <a:chOff x="1273361" y="6659269"/>
            <a:chExt cx="769165" cy="297518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FD54B6D-40E5-0A11-8006-7AB643BE7695}"/>
                </a:ext>
              </a:extLst>
            </p:cNvPr>
            <p:cNvSpPr/>
            <p:nvPr/>
          </p:nvSpPr>
          <p:spPr>
            <a:xfrm>
              <a:off x="1273361" y="6659269"/>
              <a:ext cx="769165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56245B0-BCA6-C551-4A53-E53273F07B5A}"/>
                </a:ext>
              </a:extLst>
            </p:cNvPr>
            <p:cNvSpPr txBox="1"/>
            <p:nvPr/>
          </p:nvSpPr>
          <p:spPr>
            <a:xfrm>
              <a:off x="1273364" y="6659269"/>
              <a:ext cx="805285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Zypern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B108262-9AF5-8BBF-7A39-8B2E2D6C73A6}"/>
              </a:ext>
            </a:extLst>
          </p:cNvPr>
          <p:cNvGrpSpPr/>
          <p:nvPr/>
        </p:nvGrpSpPr>
        <p:grpSpPr>
          <a:xfrm>
            <a:off x="8799725" y="595370"/>
            <a:ext cx="1535823" cy="297518"/>
            <a:chOff x="1273361" y="6659269"/>
            <a:chExt cx="1535823" cy="297518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63024349-8591-7377-79EA-BFD2A3B5FBA7}"/>
                </a:ext>
              </a:extLst>
            </p:cNvPr>
            <p:cNvSpPr/>
            <p:nvPr/>
          </p:nvSpPr>
          <p:spPr>
            <a:xfrm>
              <a:off x="1273361" y="6659269"/>
              <a:ext cx="1125811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3E76BC8-B8BC-46C5-1BD6-CE29356CC52B}"/>
                </a:ext>
              </a:extLst>
            </p:cNvPr>
            <p:cNvSpPr txBox="1"/>
            <p:nvPr/>
          </p:nvSpPr>
          <p:spPr>
            <a:xfrm>
              <a:off x="1273364" y="6659269"/>
              <a:ext cx="1535820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Niederlande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0E81C9D-F763-6B59-34F1-ABF95FE5DEDD}"/>
              </a:ext>
            </a:extLst>
          </p:cNvPr>
          <p:cNvGrpSpPr/>
          <p:nvPr/>
        </p:nvGrpSpPr>
        <p:grpSpPr>
          <a:xfrm>
            <a:off x="2484309" y="5711651"/>
            <a:ext cx="1910925" cy="1637325"/>
            <a:chOff x="8609386" y="6192508"/>
            <a:chExt cx="1847758" cy="1583202"/>
          </a:xfrm>
        </p:grpSpPr>
        <p:grpSp>
          <p:nvGrpSpPr>
            <p:cNvPr id="77" name="Graphic 395">
              <a:extLst>
                <a:ext uri="{FF2B5EF4-FFF2-40B4-BE49-F238E27FC236}">
                  <a16:creationId xmlns:a16="http://schemas.microsoft.com/office/drawing/2014/main" id="{CC98810E-D0C9-D1AC-B68E-54318B21286D}"/>
                </a:ext>
              </a:extLst>
            </p:cNvPr>
            <p:cNvGrpSpPr/>
            <p:nvPr/>
          </p:nvGrpSpPr>
          <p:grpSpPr>
            <a:xfrm>
              <a:off x="9214381" y="7724629"/>
              <a:ext cx="841795" cy="5905"/>
              <a:chOff x="9214381" y="7724629"/>
              <a:chExt cx="841795" cy="5905"/>
            </a:xfrm>
          </p:grpSpPr>
          <p:sp>
            <p:nvSpPr>
              <p:cNvPr id="337" name="Freeform 336">
                <a:extLst>
                  <a:ext uri="{FF2B5EF4-FFF2-40B4-BE49-F238E27FC236}">
                    <a16:creationId xmlns:a16="http://schemas.microsoft.com/office/drawing/2014/main" id="{1268FB2F-7237-4D61-EC48-63B66260FD39}"/>
                  </a:ext>
                </a:extLst>
              </p:cNvPr>
              <p:cNvSpPr/>
              <p:nvPr/>
            </p:nvSpPr>
            <p:spPr>
              <a:xfrm>
                <a:off x="9214381" y="7727582"/>
                <a:ext cx="841795" cy="2952"/>
              </a:xfrm>
              <a:custGeom>
                <a:avLst/>
                <a:gdLst>
                  <a:gd name="connsiteX0" fmla="*/ 0 w 841795"/>
                  <a:gd name="connsiteY0" fmla="*/ 0 h 2952"/>
                  <a:gd name="connsiteX1" fmla="*/ 841796 w 841795"/>
                  <a:gd name="connsiteY1" fmla="*/ 0 h 2952"/>
                  <a:gd name="connsiteX2" fmla="*/ 0 w 841795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41795" h="2952">
                    <a:moveTo>
                      <a:pt x="0" y="0"/>
                    </a:moveTo>
                    <a:lnTo>
                      <a:pt x="84179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38" name="Freeform 337">
                <a:extLst>
                  <a:ext uri="{FF2B5EF4-FFF2-40B4-BE49-F238E27FC236}">
                    <a16:creationId xmlns:a16="http://schemas.microsoft.com/office/drawing/2014/main" id="{BD313C94-F86A-838C-92A9-6CAF24EC7B19}"/>
                  </a:ext>
                </a:extLst>
              </p:cNvPr>
              <p:cNvSpPr/>
              <p:nvPr/>
            </p:nvSpPr>
            <p:spPr>
              <a:xfrm>
                <a:off x="9214381" y="7724629"/>
                <a:ext cx="841795" cy="5905"/>
              </a:xfrm>
              <a:custGeom>
                <a:avLst/>
                <a:gdLst>
                  <a:gd name="connsiteX0" fmla="*/ 0 w 841795"/>
                  <a:gd name="connsiteY0" fmla="*/ 0 h 5905"/>
                  <a:gd name="connsiteX1" fmla="*/ 841796 w 841795"/>
                  <a:gd name="connsiteY1" fmla="*/ 0 h 5905"/>
                  <a:gd name="connsiteX2" fmla="*/ 841796 w 841795"/>
                  <a:gd name="connsiteY2" fmla="*/ 5905 h 5905"/>
                  <a:gd name="connsiteX3" fmla="*/ 0 w 841795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1795" h="5905">
                    <a:moveTo>
                      <a:pt x="0" y="0"/>
                    </a:moveTo>
                    <a:lnTo>
                      <a:pt x="841796" y="0"/>
                    </a:lnTo>
                    <a:lnTo>
                      <a:pt x="841796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78" name="Graphic 395">
              <a:extLst>
                <a:ext uri="{FF2B5EF4-FFF2-40B4-BE49-F238E27FC236}">
                  <a16:creationId xmlns:a16="http://schemas.microsoft.com/office/drawing/2014/main" id="{13FA3642-0B3F-B3A6-F841-10D0A71485BC}"/>
                </a:ext>
              </a:extLst>
            </p:cNvPr>
            <p:cNvGrpSpPr/>
            <p:nvPr/>
          </p:nvGrpSpPr>
          <p:grpSpPr>
            <a:xfrm>
              <a:off x="9852740" y="7769805"/>
              <a:ext cx="366126" cy="5905"/>
              <a:chOff x="9852740" y="7769805"/>
              <a:chExt cx="366126" cy="5905"/>
            </a:xfrm>
          </p:grpSpPr>
          <p:sp>
            <p:nvSpPr>
              <p:cNvPr id="335" name="Freeform 334">
                <a:extLst>
                  <a:ext uri="{FF2B5EF4-FFF2-40B4-BE49-F238E27FC236}">
                    <a16:creationId xmlns:a16="http://schemas.microsoft.com/office/drawing/2014/main" id="{8E978CD1-E7AF-FE91-8F47-E17DFA40268D}"/>
                  </a:ext>
                </a:extLst>
              </p:cNvPr>
              <p:cNvSpPr/>
              <p:nvPr/>
            </p:nvSpPr>
            <p:spPr>
              <a:xfrm>
                <a:off x="9852740" y="7772757"/>
                <a:ext cx="366126" cy="2952"/>
              </a:xfrm>
              <a:custGeom>
                <a:avLst/>
                <a:gdLst>
                  <a:gd name="connsiteX0" fmla="*/ 0 w 366126"/>
                  <a:gd name="connsiteY0" fmla="*/ 0 h 2952"/>
                  <a:gd name="connsiteX1" fmla="*/ 366127 w 366126"/>
                  <a:gd name="connsiteY1" fmla="*/ 0 h 2952"/>
                  <a:gd name="connsiteX2" fmla="*/ 0 w 366126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126" h="2952">
                    <a:moveTo>
                      <a:pt x="0" y="0"/>
                    </a:moveTo>
                    <a:lnTo>
                      <a:pt x="3661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36" name="Freeform 335">
                <a:extLst>
                  <a:ext uri="{FF2B5EF4-FFF2-40B4-BE49-F238E27FC236}">
                    <a16:creationId xmlns:a16="http://schemas.microsoft.com/office/drawing/2014/main" id="{99CB03F7-A629-4ABC-B311-430249C79ADB}"/>
                  </a:ext>
                </a:extLst>
              </p:cNvPr>
              <p:cNvSpPr/>
              <p:nvPr/>
            </p:nvSpPr>
            <p:spPr>
              <a:xfrm>
                <a:off x="9852740" y="7769805"/>
                <a:ext cx="366126" cy="5905"/>
              </a:xfrm>
              <a:custGeom>
                <a:avLst/>
                <a:gdLst>
                  <a:gd name="connsiteX0" fmla="*/ 0 w 366126"/>
                  <a:gd name="connsiteY0" fmla="*/ 0 h 5905"/>
                  <a:gd name="connsiteX1" fmla="*/ 366127 w 366126"/>
                  <a:gd name="connsiteY1" fmla="*/ 0 h 5905"/>
                  <a:gd name="connsiteX2" fmla="*/ 366127 w 366126"/>
                  <a:gd name="connsiteY2" fmla="*/ 5905 h 5905"/>
                  <a:gd name="connsiteX3" fmla="*/ 0 w 366126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126" h="5905">
                    <a:moveTo>
                      <a:pt x="0" y="0"/>
                    </a:moveTo>
                    <a:lnTo>
                      <a:pt x="366127" y="0"/>
                    </a:lnTo>
                    <a:lnTo>
                      <a:pt x="366127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79" name="Graphic 395">
              <a:extLst>
                <a:ext uri="{FF2B5EF4-FFF2-40B4-BE49-F238E27FC236}">
                  <a16:creationId xmlns:a16="http://schemas.microsoft.com/office/drawing/2014/main" id="{828FAFA1-44B1-C946-63C4-5C6B7D74F513}"/>
                </a:ext>
              </a:extLst>
            </p:cNvPr>
            <p:cNvGrpSpPr/>
            <p:nvPr/>
          </p:nvGrpSpPr>
          <p:grpSpPr>
            <a:xfrm>
              <a:off x="9070292" y="7769805"/>
              <a:ext cx="669952" cy="5905"/>
              <a:chOff x="9070292" y="7769805"/>
              <a:chExt cx="669952" cy="5905"/>
            </a:xfrm>
          </p:grpSpPr>
          <p:sp>
            <p:nvSpPr>
              <p:cNvPr id="333" name="Freeform 332">
                <a:extLst>
                  <a:ext uri="{FF2B5EF4-FFF2-40B4-BE49-F238E27FC236}">
                    <a16:creationId xmlns:a16="http://schemas.microsoft.com/office/drawing/2014/main" id="{F821F246-7945-62E7-D7C7-2081A0E209E0}"/>
                  </a:ext>
                </a:extLst>
              </p:cNvPr>
              <p:cNvSpPr/>
              <p:nvPr/>
            </p:nvSpPr>
            <p:spPr>
              <a:xfrm>
                <a:off x="9070292" y="7772757"/>
                <a:ext cx="669952" cy="2952"/>
              </a:xfrm>
              <a:custGeom>
                <a:avLst/>
                <a:gdLst>
                  <a:gd name="connsiteX0" fmla="*/ 0 w 669952"/>
                  <a:gd name="connsiteY0" fmla="*/ 0 h 2952"/>
                  <a:gd name="connsiteX1" fmla="*/ 669953 w 669952"/>
                  <a:gd name="connsiteY1" fmla="*/ 0 h 2952"/>
                  <a:gd name="connsiteX2" fmla="*/ 0 w 669952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9952" h="2952">
                    <a:moveTo>
                      <a:pt x="0" y="0"/>
                    </a:moveTo>
                    <a:lnTo>
                      <a:pt x="66995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34" name="Freeform 333">
                <a:extLst>
                  <a:ext uri="{FF2B5EF4-FFF2-40B4-BE49-F238E27FC236}">
                    <a16:creationId xmlns:a16="http://schemas.microsoft.com/office/drawing/2014/main" id="{BB2D42CB-B9AF-8CF3-9E0D-8BC65D8B587C}"/>
                  </a:ext>
                </a:extLst>
              </p:cNvPr>
              <p:cNvSpPr/>
              <p:nvPr/>
            </p:nvSpPr>
            <p:spPr>
              <a:xfrm>
                <a:off x="9070292" y="7769805"/>
                <a:ext cx="669952" cy="5905"/>
              </a:xfrm>
              <a:custGeom>
                <a:avLst/>
                <a:gdLst>
                  <a:gd name="connsiteX0" fmla="*/ 0 w 669952"/>
                  <a:gd name="connsiteY0" fmla="*/ 0 h 5905"/>
                  <a:gd name="connsiteX1" fmla="*/ 669953 w 669952"/>
                  <a:gd name="connsiteY1" fmla="*/ 0 h 5905"/>
                  <a:gd name="connsiteX2" fmla="*/ 669953 w 669952"/>
                  <a:gd name="connsiteY2" fmla="*/ 5905 h 5905"/>
                  <a:gd name="connsiteX3" fmla="*/ 0 w 669952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9952" h="5905">
                    <a:moveTo>
                      <a:pt x="0" y="0"/>
                    </a:moveTo>
                    <a:lnTo>
                      <a:pt x="669953" y="0"/>
                    </a:lnTo>
                    <a:lnTo>
                      <a:pt x="66995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80" name="Graphic 395">
              <a:extLst>
                <a:ext uri="{FF2B5EF4-FFF2-40B4-BE49-F238E27FC236}">
                  <a16:creationId xmlns:a16="http://schemas.microsoft.com/office/drawing/2014/main" id="{6585FA5E-8446-F76A-44F9-8B163D1CC612}"/>
                </a:ext>
              </a:extLst>
            </p:cNvPr>
            <p:cNvGrpSpPr/>
            <p:nvPr/>
          </p:nvGrpSpPr>
          <p:grpSpPr>
            <a:xfrm>
              <a:off x="10158338" y="7725515"/>
              <a:ext cx="171252" cy="5905"/>
              <a:chOff x="10158338" y="7725515"/>
              <a:chExt cx="171252" cy="5905"/>
            </a:xfrm>
          </p:grpSpPr>
          <p:sp>
            <p:nvSpPr>
              <p:cNvPr id="331" name="Freeform 330">
                <a:extLst>
                  <a:ext uri="{FF2B5EF4-FFF2-40B4-BE49-F238E27FC236}">
                    <a16:creationId xmlns:a16="http://schemas.microsoft.com/office/drawing/2014/main" id="{FC70AAE7-9A42-8949-81DA-0D35C781B568}"/>
                  </a:ext>
                </a:extLst>
              </p:cNvPr>
              <p:cNvSpPr/>
              <p:nvPr/>
            </p:nvSpPr>
            <p:spPr>
              <a:xfrm>
                <a:off x="10158338" y="7728468"/>
                <a:ext cx="171252" cy="2952"/>
              </a:xfrm>
              <a:custGeom>
                <a:avLst/>
                <a:gdLst>
                  <a:gd name="connsiteX0" fmla="*/ 0 w 171252"/>
                  <a:gd name="connsiteY0" fmla="*/ 0 h 2952"/>
                  <a:gd name="connsiteX1" fmla="*/ 171253 w 171252"/>
                  <a:gd name="connsiteY1" fmla="*/ 0 h 2952"/>
                  <a:gd name="connsiteX2" fmla="*/ 0 w 171252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252" h="2952">
                    <a:moveTo>
                      <a:pt x="0" y="0"/>
                    </a:moveTo>
                    <a:lnTo>
                      <a:pt x="17125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32" name="Freeform 331">
                <a:extLst>
                  <a:ext uri="{FF2B5EF4-FFF2-40B4-BE49-F238E27FC236}">
                    <a16:creationId xmlns:a16="http://schemas.microsoft.com/office/drawing/2014/main" id="{489E835C-57E0-1D20-EB90-50692AD01725}"/>
                  </a:ext>
                </a:extLst>
              </p:cNvPr>
              <p:cNvSpPr/>
              <p:nvPr/>
            </p:nvSpPr>
            <p:spPr>
              <a:xfrm>
                <a:off x="10158338" y="7725515"/>
                <a:ext cx="171252" cy="5905"/>
              </a:xfrm>
              <a:custGeom>
                <a:avLst/>
                <a:gdLst>
                  <a:gd name="connsiteX0" fmla="*/ 0 w 171252"/>
                  <a:gd name="connsiteY0" fmla="*/ 0 h 5905"/>
                  <a:gd name="connsiteX1" fmla="*/ 171253 w 171252"/>
                  <a:gd name="connsiteY1" fmla="*/ 0 h 5905"/>
                  <a:gd name="connsiteX2" fmla="*/ 171253 w 171252"/>
                  <a:gd name="connsiteY2" fmla="*/ 5905 h 5905"/>
                  <a:gd name="connsiteX3" fmla="*/ 0 w 171252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252" h="5905">
                    <a:moveTo>
                      <a:pt x="0" y="0"/>
                    </a:moveTo>
                    <a:lnTo>
                      <a:pt x="171253" y="0"/>
                    </a:lnTo>
                    <a:lnTo>
                      <a:pt x="17125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81" name="Graphic 395">
              <a:extLst>
                <a:ext uri="{FF2B5EF4-FFF2-40B4-BE49-F238E27FC236}">
                  <a16:creationId xmlns:a16="http://schemas.microsoft.com/office/drawing/2014/main" id="{EE3C497D-5CA1-8DB9-06B2-5F11F5D4F453}"/>
                </a:ext>
              </a:extLst>
            </p:cNvPr>
            <p:cNvGrpSpPr/>
            <p:nvPr/>
          </p:nvGrpSpPr>
          <p:grpSpPr>
            <a:xfrm>
              <a:off x="8887524" y="7724629"/>
              <a:ext cx="259536" cy="5905"/>
              <a:chOff x="8887524" y="7724629"/>
              <a:chExt cx="259536" cy="5905"/>
            </a:xfrm>
          </p:grpSpPr>
          <p:sp>
            <p:nvSpPr>
              <p:cNvPr id="329" name="Freeform 328">
                <a:extLst>
                  <a:ext uri="{FF2B5EF4-FFF2-40B4-BE49-F238E27FC236}">
                    <a16:creationId xmlns:a16="http://schemas.microsoft.com/office/drawing/2014/main" id="{4F4F758F-6A64-8A3A-A3CA-08E39B874260}"/>
                  </a:ext>
                </a:extLst>
              </p:cNvPr>
              <p:cNvSpPr/>
              <p:nvPr/>
            </p:nvSpPr>
            <p:spPr>
              <a:xfrm>
                <a:off x="8887524" y="7727582"/>
                <a:ext cx="259536" cy="2952"/>
              </a:xfrm>
              <a:custGeom>
                <a:avLst/>
                <a:gdLst>
                  <a:gd name="connsiteX0" fmla="*/ 0 w 259536"/>
                  <a:gd name="connsiteY0" fmla="*/ 0 h 2952"/>
                  <a:gd name="connsiteX1" fmla="*/ 259536 w 259536"/>
                  <a:gd name="connsiteY1" fmla="*/ 0 h 2952"/>
                  <a:gd name="connsiteX2" fmla="*/ 0 w 259536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9536" h="2952">
                    <a:moveTo>
                      <a:pt x="0" y="0"/>
                    </a:moveTo>
                    <a:lnTo>
                      <a:pt x="25953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30" name="Freeform 329">
                <a:extLst>
                  <a:ext uri="{FF2B5EF4-FFF2-40B4-BE49-F238E27FC236}">
                    <a16:creationId xmlns:a16="http://schemas.microsoft.com/office/drawing/2014/main" id="{D3F8A54D-92F2-6760-544C-EE69E35699F6}"/>
                  </a:ext>
                </a:extLst>
              </p:cNvPr>
              <p:cNvSpPr/>
              <p:nvPr/>
            </p:nvSpPr>
            <p:spPr>
              <a:xfrm>
                <a:off x="8887524" y="7724629"/>
                <a:ext cx="259536" cy="5905"/>
              </a:xfrm>
              <a:custGeom>
                <a:avLst/>
                <a:gdLst>
                  <a:gd name="connsiteX0" fmla="*/ 0 w 259536"/>
                  <a:gd name="connsiteY0" fmla="*/ 0 h 5905"/>
                  <a:gd name="connsiteX1" fmla="*/ 259536 w 259536"/>
                  <a:gd name="connsiteY1" fmla="*/ 0 h 5905"/>
                  <a:gd name="connsiteX2" fmla="*/ 259536 w 259536"/>
                  <a:gd name="connsiteY2" fmla="*/ 5905 h 5905"/>
                  <a:gd name="connsiteX3" fmla="*/ 0 w 259536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9536" h="5905">
                    <a:moveTo>
                      <a:pt x="0" y="0"/>
                    </a:moveTo>
                    <a:lnTo>
                      <a:pt x="259536" y="0"/>
                    </a:lnTo>
                    <a:lnTo>
                      <a:pt x="259536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96BB76A6-3874-2F38-BFD1-598044993D50}"/>
                </a:ext>
              </a:extLst>
            </p:cNvPr>
            <p:cNvSpPr/>
            <p:nvPr/>
          </p:nvSpPr>
          <p:spPr>
            <a:xfrm>
              <a:off x="8854159" y="6282858"/>
              <a:ext cx="1085092" cy="1397481"/>
            </a:xfrm>
            <a:custGeom>
              <a:avLst/>
              <a:gdLst>
                <a:gd name="connsiteX0" fmla="*/ 0 w 1085092"/>
                <a:gd name="connsiteY0" fmla="*/ 0 h 1397481"/>
                <a:gd name="connsiteX1" fmla="*/ 1085093 w 1085092"/>
                <a:gd name="connsiteY1" fmla="*/ 0 h 1397481"/>
                <a:gd name="connsiteX2" fmla="*/ 1085093 w 1085092"/>
                <a:gd name="connsiteY2" fmla="*/ 1397482 h 1397481"/>
                <a:gd name="connsiteX3" fmla="*/ 0 w 1085092"/>
                <a:gd name="connsiteY3" fmla="*/ 1397482 h 139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5092" h="1397481">
                  <a:moveTo>
                    <a:pt x="0" y="0"/>
                  </a:moveTo>
                  <a:lnTo>
                    <a:pt x="1085093" y="0"/>
                  </a:lnTo>
                  <a:lnTo>
                    <a:pt x="1085093" y="1397482"/>
                  </a:lnTo>
                  <a:lnTo>
                    <a:pt x="0" y="1397482"/>
                  </a:lnTo>
                  <a:close/>
                </a:path>
              </a:pathLst>
            </a:custGeom>
            <a:solidFill>
              <a:srgbClr val="D18CBC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CCFF5857-C59C-7585-050B-0889724A1C86}"/>
                </a:ext>
              </a:extLst>
            </p:cNvPr>
            <p:cNvSpPr/>
            <p:nvPr/>
          </p:nvSpPr>
          <p:spPr>
            <a:xfrm>
              <a:off x="8854159" y="7155066"/>
              <a:ext cx="1085092" cy="525273"/>
            </a:xfrm>
            <a:custGeom>
              <a:avLst/>
              <a:gdLst>
                <a:gd name="connsiteX0" fmla="*/ 1085093 w 1085092"/>
                <a:gd name="connsiteY0" fmla="*/ 0 h 525273"/>
                <a:gd name="connsiteX1" fmla="*/ 1085093 w 1085092"/>
                <a:gd name="connsiteY1" fmla="*/ 525274 h 525273"/>
                <a:gd name="connsiteX2" fmla="*/ 0 w 1085092"/>
                <a:gd name="connsiteY2" fmla="*/ 525274 h 525273"/>
                <a:gd name="connsiteX3" fmla="*/ 0 w 1085092"/>
                <a:gd name="connsiteY3" fmla="*/ 168891 h 525273"/>
                <a:gd name="connsiteX4" fmla="*/ 1085093 w 1085092"/>
                <a:gd name="connsiteY4" fmla="*/ 0 h 52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5092" h="525273">
                  <a:moveTo>
                    <a:pt x="1085093" y="0"/>
                  </a:moveTo>
                  <a:lnTo>
                    <a:pt x="1085093" y="525274"/>
                  </a:lnTo>
                  <a:lnTo>
                    <a:pt x="0" y="525274"/>
                  </a:lnTo>
                  <a:lnTo>
                    <a:pt x="0" y="168891"/>
                  </a:lnTo>
                  <a:lnTo>
                    <a:pt x="1085093" y="0"/>
                  </a:lnTo>
                  <a:close/>
                </a:path>
              </a:pathLst>
            </a:custGeom>
            <a:solidFill>
              <a:srgbClr val="B572A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9198317C-27E1-8B6D-E6D5-6A6C4076A421}"/>
                </a:ext>
              </a:extLst>
            </p:cNvPr>
            <p:cNvSpPr/>
            <p:nvPr/>
          </p:nvSpPr>
          <p:spPr>
            <a:xfrm rot="5400000">
              <a:off x="8757018" y="6498401"/>
              <a:ext cx="1279376" cy="966987"/>
            </a:xfrm>
            <a:custGeom>
              <a:avLst/>
              <a:gdLst>
                <a:gd name="connsiteX0" fmla="*/ 0 w 1279376"/>
                <a:gd name="connsiteY0" fmla="*/ 0 h 966987"/>
                <a:gd name="connsiteX1" fmla="*/ 1279376 w 1279376"/>
                <a:gd name="connsiteY1" fmla="*/ 0 h 966987"/>
                <a:gd name="connsiteX2" fmla="*/ 1279376 w 1279376"/>
                <a:gd name="connsiteY2" fmla="*/ 966988 h 966987"/>
                <a:gd name="connsiteX3" fmla="*/ 0 w 1279376"/>
                <a:gd name="connsiteY3" fmla="*/ 966988 h 96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9376" h="966987">
                  <a:moveTo>
                    <a:pt x="0" y="0"/>
                  </a:moveTo>
                  <a:lnTo>
                    <a:pt x="1279376" y="0"/>
                  </a:lnTo>
                  <a:lnTo>
                    <a:pt x="1279376" y="966988"/>
                  </a:lnTo>
                  <a:lnTo>
                    <a:pt x="0" y="966988"/>
                  </a:ln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85" name="Graphic 395">
              <a:extLst>
                <a:ext uri="{FF2B5EF4-FFF2-40B4-BE49-F238E27FC236}">
                  <a16:creationId xmlns:a16="http://schemas.microsoft.com/office/drawing/2014/main" id="{7F1F2BFF-4D2B-59F1-D31C-3CFEC5D77B64}"/>
                </a:ext>
              </a:extLst>
            </p:cNvPr>
            <p:cNvGrpSpPr/>
            <p:nvPr/>
          </p:nvGrpSpPr>
          <p:grpSpPr>
            <a:xfrm>
              <a:off x="9466240" y="6615916"/>
              <a:ext cx="89464" cy="5905"/>
              <a:chOff x="9466240" y="6615916"/>
              <a:chExt cx="89464" cy="5905"/>
            </a:xfrm>
            <a:solidFill>
              <a:srgbClr val="294784"/>
            </a:solidFill>
          </p:grpSpPr>
          <p:sp>
            <p:nvSpPr>
              <p:cNvPr id="302" name="Freeform 301">
                <a:extLst>
                  <a:ext uri="{FF2B5EF4-FFF2-40B4-BE49-F238E27FC236}">
                    <a16:creationId xmlns:a16="http://schemas.microsoft.com/office/drawing/2014/main" id="{9A47FDD7-BE33-7300-A46E-6468557AA598}"/>
                  </a:ext>
                </a:extLst>
              </p:cNvPr>
              <p:cNvSpPr/>
              <p:nvPr/>
            </p:nvSpPr>
            <p:spPr>
              <a:xfrm>
                <a:off x="9466240" y="6618868"/>
                <a:ext cx="89464" cy="2952"/>
              </a:xfrm>
              <a:custGeom>
                <a:avLst/>
                <a:gdLst>
                  <a:gd name="connsiteX0" fmla="*/ 0 w 89464"/>
                  <a:gd name="connsiteY0" fmla="*/ 0 h 2952"/>
                  <a:gd name="connsiteX1" fmla="*/ 89465 w 89464"/>
                  <a:gd name="connsiteY1" fmla="*/ 0 h 2952"/>
                  <a:gd name="connsiteX2" fmla="*/ 0 w 89464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464" h="2952">
                    <a:moveTo>
                      <a:pt x="0" y="0"/>
                    </a:moveTo>
                    <a:lnTo>
                      <a:pt x="8946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03" name="Freeform 302">
                <a:extLst>
                  <a:ext uri="{FF2B5EF4-FFF2-40B4-BE49-F238E27FC236}">
                    <a16:creationId xmlns:a16="http://schemas.microsoft.com/office/drawing/2014/main" id="{6163A147-746C-C673-8A8F-4D7DF78C595D}"/>
                  </a:ext>
                </a:extLst>
              </p:cNvPr>
              <p:cNvSpPr/>
              <p:nvPr/>
            </p:nvSpPr>
            <p:spPr>
              <a:xfrm>
                <a:off x="9466240" y="6615916"/>
                <a:ext cx="89464" cy="5905"/>
              </a:xfrm>
              <a:custGeom>
                <a:avLst/>
                <a:gdLst>
                  <a:gd name="connsiteX0" fmla="*/ 0 w 89464"/>
                  <a:gd name="connsiteY0" fmla="*/ 0 h 5905"/>
                  <a:gd name="connsiteX1" fmla="*/ 89465 w 89464"/>
                  <a:gd name="connsiteY1" fmla="*/ 0 h 5905"/>
                  <a:gd name="connsiteX2" fmla="*/ 89465 w 89464"/>
                  <a:gd name="connsiteY2" fmla="*/ 5905 h 5905"/>
                  <a:gd name="connsiteX3" fmla="*/ 0 w 89464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464" h="5905">
                    <a:moveTo>
                      <a:pt x="0" y="0"/>
                    </a:moveTo>
                    <a:lnTo>
                      <a:pt x="89465" y="0"/>
                    </a:lnTo>
                    <a:lnTo>
                      <a:pt x="89465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86" name="Graphic 395">
              <a:extLst>
                <a:ext uri="{FF2B5EF4-FFF2-40B4-BE49-F238E27FC236}">
                  <a16:creationId xmlns:a16="http://schemas.microsoft.com/office/drawing/2014/main" id="{CF8DCB2A-BE0F-1EED-A385-4001CE87FCF0}"/>
                </a:ext>
              </a:extLst>
            </p:cNvPr>
            <p:cNvGrpSpPr/>
            <p:nvPr/>
          </p:nvGrpSpPr>
          <p:grpSpPr>
            <a:xfrm>
              <a:off x="9164481" y="6615916"/>
              <a:ext cx="268099" cy="5905"/>
              <a:chOff x="9164481" y="6615916"/>
              <a:chExt cx="268099" cy="5905"/>
            </a:xfrm>
            <a:solidFill>
              <a:srgbClr val="294784"/>
            </a:solidFill>
          </p:grpSpPr>
          <p:sp>
            <p:nvSpPr>
              <p:cNvPr id="300" name="Freeform 299">
                <a:extLst>
                  <a:ext uri="{FF2B5EF4-FFF2-40B4-BE49-F238E27FC236}">
                    <a16:creationId xmlns:a16="http://schemas.microsoft.com/office/drawing/2014/main" id="{423BCF49-F117-1412-8F66-5F0A321AFC20}"/>
                  </a:ext>
                </a:extLst>
              </p:cNvPr>
              <p:cNvSpPr/>
              <p:nvPr/>
            </p:nvSpPr>
            <p:spPr>
              <a:xfrm>
                <a:off x="9164481" y="6618868"/>
                <a:ext cx="268099" cy="2952"/>
              </a:xfrm>
              <a:custGeom>
                <a:avLst/>
                <a:gdLst>
                  <a:gd name="connsiteX0" fmla="*/ 0 w 268099"/>
                  <a:gd name="connsiteY0" fmla="*/ 0 h 2952"/>
                  <a:gd name="connsiteX1" fmla="*/ 268099 w 268099"/>
                  <a:gd name="connsiteY1" fmla="*/ 0 h 2952"/>
                  <a:gd name="connsiteX2" fmla="*/ 0 w 268099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8099" h="2952">
                    <a:moveTo>
                      <a:pt x="0" y="0"/>
                    </a:moveTo>
                    <a:lnTo>
                      <a:pt x="2680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01" name="Freeform 300">
                <a:extLst>
                  <a:ext uri="{FF2B5EF4-FFF2-40B4-BE49-F238E27FC236}">
                    <a16:creationId xmlns:a16="http://schemas.microsoft.com/office/drawing/2014/main" id="{F1B06BBB-D2BE-138D-62AB-1379E58C0307}"/>
                  </a:ext>
                </a:extLst>
              </p:cNvPr>
              <p:cNvSpPr/>
              <p:nvPr/>
            </p:nvSpPr>
            <p:spPr>
              <a:xfrm>
                <a:off x="9164481" y="6615916"/>
                <a:ext cx="268099" cy="5905"/>
              </a:xfrm>
              <a:custGeom>
                <a:avLst/>
                <a:gdLst>
                  <a:gd name="connsiteX0" fmla="*/ 0 w 268099"/>
                  <a:gd name="connsiteY0" fmla="*/ 0 h 5905"/>
                  <a:gd name="connsiteX1" fmla="*/ 268099 w 268099"/>
                  <a:gd name="connsiteY1" fmla="*/ 0 h 5905"/>
                  <a:gd name="connsiteX2" fmla="*/ 268099 w 268099"/>
                  <a:gd name="connsiteY2" fmla="*/ 5905 h 5905"/>
                  <a:gd name="connsiteX3" fmla="*/ 0 w 268099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8099" h="5905">
                    <a:moveTo>
                      <a:pt x="0" y="0"/>
                    </a:moveTo>
                    <a:lnTo>
                      <a:pt x="268099" y="0"/>
                    </a:lnTo>
                    <a:lnTo>
                      <a:pt x="268099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87" name="Graphic 395">
              <a:extLst>
                <a:ext uri="{FF2B5EF4-FFF2-40B4-BE49-F238E27FC236}">
                  <a16:creationId xmlns:a16="http://schemas.microsoft.com/office/drawing/2014/main" id="{D926D078-DE0F-18D3-9B19-E7CEA2EC1909}"/>
                </a:ext>
              </a:extLst>
            </p:cNvPr>
            <p:cNvGrpSpPr/>
            <p:nvPr/>
          </p:nvGrpSpPr>
          <p:grpSpPr>
            <a:xfrm>
              <a:off x="9342230" y="6659319"/>
              <a:ext cx="213475" cy="5905"/>
              <a:chOff x="9342230" y="6659319"/>
              <a:chExt cx="213475" cy="5905"/>
            </a:xfrm>
            <a:solidFill>
              <a:srgbClr val="294784"/>
            </a:solidFill>
          </p:grpSpPr>
          <p:sp>
            <p:nvSpPr>
              <p:cNvPr id="298" name="Freeform 297">
                <a:extLst>
                  <a:ext uri="{FF2B5EF4-FFF2-40B4-BE49-F238E27FC236}">
                    <a16:creationId xmlns:a16="http://schemas.microsoft.com/office/drawing/2014/main" id="{75566C81-0C1A-07EF-F84D-A2D3D1D33088}"/>
                  </a:ext>
                </a:extLst>
              </p:cNvPr>
              <p:cNvSpPr/>
              <p:nvPr/>
            </p:nvSpPr>
            <p:spPr>
              <a:xfrm>
                <a:off x="9342230" y="6662272"/>
                <a:ext cx="213475" cy="2952"/>
              </a:xfrm>
              <a:custGeom>
                <a:avLst/>
                <a:gdLst>
                  <a:gd name="connsiteX0" fmla="*/ 0 w 213475"/>
                  <a:gd name="connsiteY0" fmla="*/ 0 h 2952"/>
                  <a:gd name="connsiteX1" fmla="*/ 213475 w 213475"/>
                  <a:gd name="connsiteY1" fmla="*/ 0 h 2952"/>
                  <a:gd name="connsiteX2" fmla="*/ 0 w 213475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3475" h="2952">
                    <a:moveTo>
                      <a:pt x="0" y="0"/>
                    </a:moveTo>
                    <a:lnTo>
                      <a:pt x="21347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99" name="Freeform 298">
                <a:extLst>
                  <a:ext uri="{FF2B5EF4-FFF2-40B4-BE49-F238E27FC236}">
                    <a16:creationId xmlns:a16="http://schemas.microsoft.com/office/drawing/2014/main" id="{855E8F55-3FF0-5724-5BE8-85A43AD1518B}"/>
                  </a:ext>
                </a:extLst>
              </p:cNvPr>
              <p:cNvSpPr/>
              <p:nvPr/>
            </p:nvSpPr>
            <p:spPr>
              <a:xfrm>
                <a:off x="9342230" y="6659319"/>
                <a:ext cx="213475" cy="5905"/>
              </a:xfrm>
              <a:custGeom>
                <a:avLst/>
                <a:gdLst>
                  <a:gd name="connsiteX0" fmla="*/ 0 w 213475"/>
                  <a:gd name="connsiteY0" fmla="*/ 0 h 5905"/>
                  <a:gd name="connsiteX1" fmla="*/ 213475 w 213475"/>
                  <a:gd name="connsiteY1" fmla="*/ 0 h 5905"/>
                  <a:gd name="connsiteX2" fmla="*/ 213475 w 213475"/>
                  <a:gd name="connsiteY2" fmla="*/ 5905 h 5905"/>
                  <a:gd name="connsiteX3" fmla="*/ 0 w 213475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3475" h="5905">
                    <a:moveTo>
                      <a:pt x="0" y="0"/>
                    </a:moveTo>
                    <a:lnTo>
                      <a:pt x="213475" y="0"/>
                    </a:lnTo>
                    <a:lnTo>
                      <a:pt x="213475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88" name="Graphic 395">
              <a:extLst>
                <a:ext uri="{FF2B5EF4-FFF2-40B4-BE49-F238E27FC236}">
                  <a16:creationId xmlns:a16="http://schemas.microsoft.com/office/drawing/2014/main" id="{D80A054C-E01E-5857-37F0-BC0C4E86C71B}"/>
                </a:ext>
              </a:extLst>
            </p:cNvPr>
            <p:cNvGrpSpPr/>
            <p:nvPr/>
          </p:nvGrpSpPr>
          <p:grpSpPr>
            <a:xfrm>
              <a:off x="9316542" y="6659319"/>
              <a:ext cx="12401" cy="5905"/>
              <a:chOff x="9316542" y="6659319"/>
              <a:chExt cx="12401" cy="5905"/>
            </a:xfrm>
            <a:solidFill>
              <a:srgbClr val="294784"/>
            </a:solidFill>
          </p:grpSpPr>
          <p:sp>
            <p:nvSpPr>
              <p:cNvPr id="296" name="Freeform 295">
                <a:extLst>
                  <a:ext uri="{FF2B5EF4-FFF2-40B4-BE49-F238E27FC236}">
                    <a16:creationId xmlns:a16="http://schemas.microsoft.com/office/drawing/2014/main" id="{5654498A-ED96-1B0E-E1D6-843CB248B96C}"/>
                  </a:ext>
                </a:extLst>
              </p:cNvPr>
              <p:cNvSpPr/>
              <p:nvPr/>
            </p:nvSpPr>
            <p:spPr>
              <a:xfrm>
                <a:off x="9316542" y="6662272"/>
                <a:ext cx="12401" cy="2952"/>
              </a:xfrm>
              <a:custGeom>
                <a:avLst/>
                <a:gdLst>
                  <a:gd name="connsiteX0" fmla="*/ 0 w 12401"/>
                  <a:gd name="connsiteY0" fmla="*/ 0 h 2952"/>
                  <a:gd name="connsiteX1" fmla="*/ 12401 w 12401"/>
                  <a:gd name="connsiteY1" fmla="*/ 0 h 2952"/>
                  <a:gd name="connsiteX2" fmla="*/ 0 w 12401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401" h="2952">
                    <a:moveTo>
                      <a:pt x="0" y="0"/>
                    </a:moveTo>
                    <a:lnTo>
                      <a:pt x="124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97" name="Freeform 296">
                <a:extLst>
                  <a:ext uri="{FF2B5EF4-FFF2-40B4-BE49-F238E27FC236}">
                    <a16:creationId xmlns:a16="http://schemas.microsoft.com/office/drawing/2014/main" id="{6902C17F-DBD6-0F90-DAE5-2BCEF76822A9}"/>
                  </a:ext>
                </a:extLst>
              </p:cNvPr>
              <p:cNvSpPr/>
              <p:nvPr/>
            </p:nvSpPr>
            <p:spPr>
              <a:xfrm>
                <a:off x="9316542" y="6659319"/>
                <a:ext cx="12401" cy="5905"/>
              </a:xfrm>
              <a:custGeom>
                <a:avLst/>
                <a:gdLst>
                  <a:gd name="connsiteX0" fmla="*/ 0 w 12401"/>
                  <a:gd name="connsiteY0" fmla="*/ 0 h 5905"/>
                  <a:gd name="connsiteX1" fmla="*/ 12401 w 12401"/>
                  <a:gd name="connsiteY1" fmla="*/ 0 h 5905"/>
                  <a:gd name="connsiteX2" fmla="*/ 12401 w 12401"/>
                  <a:gd name="connsiteY2" fmla="*/ 5905 h 5905"/>
                  <a:gd name="connsiteX3" fmla="*/ 0 w 12401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01" h="5905">
                    <a:moveTo>
                      <a:pt x="0" y="0"/>
                    </a:moveTo>
                    <a:lnTo>
                      <a:pt x="12401" y="0"/>
                    </a:lnTo>
                    <a:lnTo>
                      <a:pt x="12401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89" name="Graphic 395">
              <a:extLst>
                <a:ext uri="{FF2B5EF4-FFF2-40B4-BE49-F238E27FC236}">
                  <a16:creationId xmlns:a16="http://schemas.microsoft.com/office/drawing/2014/main" id="{884B2BCA-3538-0861-EF5A-DCA79EE77EFE}"/>
                </a:ext>
              </a:extLst>
            </p:cNvPr>
            <p:cNvGrpSpPr/>
            <p:nvPr/>
          </p:nvGrpSpPr>
          <p:grpSpPr>
            <a:xfrm>
              <a:off x="9042833" y="6659319"/>
              <a:ext cx="243001" cy="5905"/>
              <a:chOff x="9042833" y="6659319"/>
              <a:chExt cx="243001" cy="5905"/>
            </a:xfrm>
            <a:solidFill>
              <a:srgbClr val="294784"/>
            </a:solidFill>
          </p:grpSpPr>
          <p:sp>
            <p:nvSpPr>
              <p:cNvPr id="294" name="Freeform 293">
                <a:extLst>
                  <a:ext uri="{FF2B5EF4-FFF2-40B4-BE49-F238E27FC236}">
                    <a16:creationId xmlns:a16="http://schemas.microsoft.com/office/drawing/2014/main" id="{ADC03412-9109-06C7-2244-1D5D5F90FE40}"/>
                  </a:ext>
                </a:extLst>
              </p:cNvPr>
              <p:cNvSpPr/>
              <p:nvPr/>
            </p:nvSpPr>
            <p:spPr>
              <a:xfrm>
                <a:off x="9042833" y="6662272"/>
                <a:ext cx="243001" cy="2952"/>
              </a:xfrm>
              <a:custGeom>
                <a:avLst/>
                <a:gdLst>
                  <a:gd name="connsiteX0" fmla="*/ 0 w 243001"/>
                  <a:gd name="connsiteY0" fmla="*/ 0 h 2952"/>
                  <a:gd name="connsiteX1" fmla="*/ 243002 w 243001"/>
                  <a:gd name="connsiteY1" fmla="*/ 0 h 2952"/>
                  <a:gd name="connsiteX2" fmla="*/ 0 w 243001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3001" h="2952">
                    <a:moveTo>
                      <a:pt x="0" y="0"/>
                    </a:moveTo>
                    <a:lnTo>
                      <a:pt x="24300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95" name="Freeform 294">
                <a:extLst>
                  <a:ext uri="{FF2B5EF4-FFF2-40B4-BE49-F238E27FC236}">
                    <a16:creationId xmlns:a16="http://schemas.microsoft.com/office/drawing/2014/main" id="{490F620E-1EA3-BA69-CF46-0049696BEF0F}"/>
                  </a:ext>
                </a:extLst>
              </p:cNvPr>
              <p:cNvSpPr/>
              <p:nvPr/>
            </p:nvSpPr>
            <p:spPr>
              <a:xfrm>
                <a:off x="9042833" y="6659319"/>
                <a:ext cx="243001" cy="5905"/>
              </a:xfrm>
              <a:custGeom>
                <a:avLst/>
                <a:gdLst>
                  <a:gd name="connsiteX0" fmla="*/ 0 w 243001"/>
                  <a:gd name="connsiteY0" fmla="*/ 0 h 5905"/>
                  <a:gd name="connsiteX1" fmla="*/ 243002 w 243001"/>
                  <a:gd name="connsiteY1" fmla="*/ 0 h 5905"/>
                  <a:gd name="connsiteX2" fmla="*/ 243002 w 243001"/>
                  <a:gd name="connsiteY2" fmla="*/ 5905 h 5905"/>
                  <a:gd name="connsiteX3" fmla="*/ 0 w 243001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001" h="5905">
                    <a:moveTo>
                      <a:pt x="0" y="0"/>
                    </a:moveTo>
                    <a:lnTo>
                      <a:pt x="243002" y="0"/>
                    </a:lnTo>
                    <a:lnTo>
                      <a:pt x="243002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90" name="Graphic 395">
              <a:extLst>
                <a:ext uri="{FF2B5EF4-FFF2-40B4-BE49-F238E27FC236}">
                  <a16:creationId xmlns:a16="http://schemas.microsoft.com/office/drawing/2014/main" id="{88C75D8E-9616-497F-C0E9-8E9A2CD5243E}"/>
                </a:ext>
              </a:extLst>
            </p:cNvPr>
            <p:cNvGrpSpPr/>
            <p:nvPr/>
          </p:nvGrpSpPr>
          <p:grpSpPr>
            <a:xfrm>
              <a:off x="9042833" y="6702723"/>
              <a:ext cx="347524" cy="5905"/>
              <a:chOff x="9042833" y="6702723"/>
              <a:chExt cx="347524" cy="5905"/>
            </a:xfrm>
            <a:solidFill>
              <a:srgbClr val="294784"/>
            </a:solidFill>
          </p:grpSpPr>
          <p:sp>
            <p:nvSpPr>
              <p:cNvPr id="292" name="Freeform 291">
                <a:extLst>
                  <a:ext uri="{FF2B5EF4-FFF2-40B4-BE49-F238E27FC236}">
                    <a16:creationId xmlns:a16="http://schemas.microsoft.com/office/drawing/2014/main" id="{E0AC2425-FC6E-2196-7A67-7B69C0200775}"/>
                  </a:ext>
                </a:extLst>
              </p:cNvPr>
              <p:cNvSpPr/>
              <p:nvPr/>
            </p:nvSpPr>
            <p:spPr>
              <a:xfrm>
                <a:off x="9042833" y="6705676"/>
                <a:ext cx="347524" cy="2952"/>
              </a:xfrm>
              <a:custGeom>
                <a:avLst/>
                <a:gdLst>
                  <a:gd name="connsiteX0" fmla="*/ 0 w 347524"/>
                  <a:gd name="connsiteY0" fmla="*/ 0 h 2952"/>
                  <a:gd name="connsiteX1" fmla="*/ 347525 w 347524"/>
                  <a:gd name="connsiteY1" fmla="*/ 0 h 2952"/>
                  <a:gd name="connsiteX2" fmla="*/ 0 w 347524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7524" h="2952">
                    <a:moveTo>
                      <a:pt x="0" y="0"/>
                    </a:moveTo>
                    <a:lnTo>
                      <a:pt x="3475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93" name="Freeform 292">
                <a:extLst>
                  <a:ext uri="{FF2B5EF4-FFF2-40B4-BE49-F238E27FC236}">
                    <a16:creationId xmlns:a16="http://schemas.microsoft.com/office/drawing/2014/main" id="{40E2894C-35EB-E65D-5CF7-82DD6C272573}"/>
                  </a:ext>
                </a:extLst>
              </p:cNvPr>
              <p:cNvSpPr/>
              <p:nvPr/>
            </p:nvSpPr>
            <p:spPr>
              <a:xfrm>
                <a:off x="9042833" y="6702723"/>
                <a:ext cx="347524" cy="5905"/>
              </a:xfrm>
              <a:custGeom>
                <a:avLst/>
                <a:gdLst>
                  <a:gd name="connsiteX0" fmla="*/ 0 w 347524"/>
                  <a:gd name="connsiteY0" fmla="*/ 0 h 5905"/>
                  <a:gd name="connsiteX1" fmla="*/ 347525 w 347524"/>
                  <a:gd name="connsiteY1" fmla="*/ 0 h 5905"/>
                  <a:gd name="connsiteX2" fmla="*/ 347525 w 347524"/>
                  <a:gd name="connsiteY2" fmla="*/ 5905 h 5905"/>
                  <a:gd name="connsiteX3" fmla="*/ 0 w 347524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7524" h="5905">
                    <a:moveTo>
                      <a:pt x="0" y="0"/>
                    </a:moveTo>
                    <a:lnTo>
                      <a:pt x="347525" y="0"/>
                    </a:lnTo>
                    <a:lnTo>
                      <a:pt x="347525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91" name="Graphic 395">
              <a:extLst>
                <a:ext uri="{FF2B5EF4-FFF2-40B4-BE49-F238E27FC236}">
                  <a16:creationId xmlns:a16="http://schemas.microsoft.com/office/drawing/2014/main" id="{0727682F-F091-F4F2-2CA8-D5CE3D97164F}"/>
                </a:ext>
              </a:extLst>
            </p:cNvPr>
            <p:cNvGrpSpPr/>
            <p:nvPr/>
          </p:nvGrpSpPr>
          <p:grpSpPr>
            <a:xfrm>
              <a:off x="9164481" y="6842087"/>
              <a:ext cx="391223" cy="5905"/>
              <a:chOff x="9164481" y="6842087"/>
              <a:chExt cx="391223" cy="5905"/>
            </a:xfrm>
            <a:solidFill>
              <a:srgbClr val="294784"/>
            </a:solidFill>
          </p:grpSpPr>
          <p:sp>
            <p:nvSpPr>
              <p:cNvPr id="290" name="Freeform 289">
                <a:extLst>
                  <a:ext uri="{FF2B5EF4-FFF2-40B4-BE49-F238E27FC236}">
                    <a16:creationId xmlns:a16="http://schemas.microsoft.com/office/drawing/2014/main" id="{C18FB48B-71CF-1A99-501B-61F8B2FC7676}"/>
                  </a:ext>
                </a:extLst>
              </p:cNvPr>
              <p:cNvSpPr/>
              <p:nvPr/>
            </p:nvSpPr>
            <p:spPr>
              <a:xfrm>
                <a:off x="9164481" y="6845040"/>
                <a:ext cx="391223" cy="2952"/>
              </a:xfrm>
              <a:custGeom>
                <a:avLst/>
                <a:gdLst>
                  <a:gd name="connsiteX0" fmla="*/ 0 w 391223"/>
                  <a:gd name="connsiteY0" fmla="*/ 0 h 2952"/>
                  <a:gd name="connsiteX1" fmla="*/ 391224 w 391223"/>
                  <a:gd name="connsiteY1" fmla="*/ 0 h 2952"/>
                  <a:gd name="connsiteX2" fmla="*/ 0 w 391223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223" h="2952">
                    <a:moveTo>
                      <a:pt x="0" y="0"/>
                    </a:moveTo>
                    <a:lnTo>
                      <a:pt x="3912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91" name="Freeform 290">
                <a:extLst>
                  <a:ext uri="{FF2B5EF4-FFF2-40B4-BE49-F238E27FC236}">
                    <a16:creationId xmlns:a16="http://schemas.microsoft.com/office/drawing/2014/main" id="{E7B87809-8CE2-7473-F537-1354854E9134}"/>
                  </a:ext>
                </a:extLst>
              </p:cNvPr>
              <p:cNvSpPr/>
              <p:nvPr/>
            </p:nvSpPr>
            <p:spPr>
              <a:xfrm>
                <a:off x="9164481" y="6842087"/>
                <a:ext cx="391223" cy="5905"/>
              </a:xfrm>
              <a:custGeom>
                <a:avLst/>
                <a:gdLst>
                  <a:gd name="connsiteX0" fmla="*/ 0 w 391223"/>
                  <a:gd name="connsiteY0" fmla="*/ 0 h 5905"/>
                  <a:gd name="connsiteX1" fmla="*/ 391224 w 391223"/>
                  <a:gd name="connsiteY1" fmla="*/ 0 h 5905"/>
                  <a:gd name="connsiteX2" fmla="*/ 391224 w 391223"/>
                  <a:gd name="connsiteY2" fmla="*/ 5905 h 5905"/>
                  <a:gd name="connsiteX3" fmla="*/ 0 w 391223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223" h="5905">
                    <a:moveTo>
                      <a:pt x="0" y="0"/>
                    </a:moveTo>
                    <a:lnTo>
                      <a:pt x="391224" y="0"/>
                    </a:lnTo>
                    <a:lnTo>
                      <a:pt x="391224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92" name="Graphic 395">
              <a:extLst>
                <a:ext uri="{FF2B5EF4-FFF2-40B4-BE49-F238E27FC236}">
                  <a16:creationId xmlns:a16="http://schemas.microsoft.com/office/drawing/2014/main" id="{5873767E-A020-80B9-EC7B-3B2F9F017AC3}"/>
                </a:ext>
              </a:extLst>
            </p:cNvPr>
            <p:cNvGrpSpPr/>
            <p:nvPr/>
          </p:nvGrpSpPr>
          <p:grpSpPr>
            <a:xfrm>
              <a:off x="9042833" y="6842087"/>
              <a:ext cx="90941" cy="5905"/>
              <a:chOff x="9042833" y="6842087"/>
              <a:chExt cx="90941" cy="5905"/>
            </a:xfrm>
            <a:solidFill>
              <a:srgbClr val="294784"/>
            </a:solidFill>
          </p:grpSpPr>
          <p:sp>
            <p:nvSpPr>
              <p:cNvPr id="288" name="Freeform 287">
                <a:extLst>
                  <a:ext uri="{FF2B5EF4-FFF2-40B4-BE49-F238E27FC236}">
                    <a16:creationId xmlns:a16="http://schemas.microsoft.com/office/drawing/2014/main" id="{185C8009-582D-74D8-1D55-2365F7A385E3}"/>
                  </a:ext>
                </a:extLst>
              </p:cNvPr>
              <p:cNvSpPr/>
              <p:nvPr/>
            </p:nvSpPr>
            <p:spPr>
              <a:xfrm>
                <a:off x="9042833" y="6845040"/>
                <a:ext cx="90941" cy="2952"/>
              </a:xfrm>
              <a:custGeom>
                <a:avLst/>
                <a:gdLst>
                  <a:gd name="connsiteX0" fmla="*/ 0 w 90941"/>
                  <a:gd name="connsiteY0" fmla="*/ 0 h 2952"/>
                  <a:gd name="connsiteX1" fmla="*/ 90941 w 90941"/>
                  <a:gd name="connsiteY1" fmla="*/ 0 h 2952"/>
                  <a:gd name="connsiteX2" fmla="*/ 0 w 90941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0941" h="2952">
                    <a:moveTo>
                      <a:pt x="0" y="0"/>
                    </a:moveTo>
                    <a:lnTo>
                      <a:pt x="909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89" name="Freeform 288">
                <a:extLst>
                  <a:ext uri="{FF2B5EF4-FFF2-40B4-BE49-F238E27FC236}">
                    <a16:creationId xmlns:a16="http://schemas.microsoft.com/office/drawing/2014/main" id="{879A2F05-56BC-B4AF-4D89-03B544752383}"/>
                  </a:ext>
                </a:extLst>
              </p:cNvPr>
              <p:cNvSpPr/>
              <p:nvPr/>
            </p:nvSpPr>
            <p:spPr>
              <a:xfrm>
                <a:off x="9042833" y="6842087"/>
                <a:ext cx="90941" cy="5905"/>
              </a:xfrm>
              <a:custGeom>
                <a:avLst/>
                <a:gdLst>
                  <a:gd name="connsiteX0" fmla="*/ 0 w 90941"/>
                  <a:gd name="connsiteY0" fmla="*/ 0 h 5905"/>
                  <a:gd name="connsiteX1" fmla="*/ 90941 w 90941"/>
                  <a:gd name="connsiteY1" fmla="*/ 0 h 5905"/>
                  <a:gd name="connsiteX2" fmla="*/ 90941 w 90941"/>
                  <a:gd name="connsiteY2" fmla="*/ 5905 h 5905"/>
                  <a:gd name="connsiteX3" fmla="*/ 0 w 90941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941" h="5905">
                    <a:moveTo>
                      <a:pt x="0" y="0"/>
                    </a:moveTo>
                    <a:lnTo>
                      <a:pt x="90941" y="0"/>
                    </a:lnTo>
                    <a:lnTo>
                      <a:pt x="90941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93" name="Graphic 395">
              <a:extLst>
                <a:ext uri="{FF2B5EF4-FFF2-40B4-BE49-F238E27FC236}">
                  <a16:creationId xmlns:a16="http://schemas.microsoft.com/office/drawing/2014/main" id="{0F5AB507-9F44-853A-91E1-DC4CAE0DD361}"/>
                </a:ext>
              </a:extLst>
            </p:cNvPr>
            <p:cNvGrpSpPr/>
            <p:nvPr/>
          </p:nvGrpSpPr>
          <p:grpSpPr>
            <a:xfrm>
              <a:off x="9042833" y="6885491"/>
              <a:ext cx="473897" cy="5905"/>
              <a:chOff x="9042833" y="6885491"/>
              <a:chExt cx="473897" cy="5905"/>
            </a:xfrm>
            <a:solidFill>
              <a:srgbClr val="294784"/>
            </a:solidFill>
          </p:grpSpPr>
          <p:sp>
            <p:nvSpPr>
              <p:cNvPr id="286" name="Freeform 285">
                <a:extLst>
                  <a:ext uri="{FF2B5EF4-FFF2-40B4-BE49-F238E27FC236}">
                    <a16:creationId xmlns:a16="http://schemas.microsoft.com/office/drawing/2014/main" id="{55FDB201-E501-2230-DC7C-198D3A38C9F1}"/>
                  </a:ext>
                </a:extLst>
              </p:cNvPr>
              <p:cNvSpPr/>
              <p:nvPr/>
            </p:nvSpPr>
            <p:spPr>
              <a:xfrm>
                <a:off x="9042833" y="6888444"/>
                <a:ext cx="473897" cy="2952"/>
              </a:xfrm>
              <a:custGeom>
                <a:avLst/>
                <a:gdLst>
                  <a:gd name="connsiteX0" fmla="*/ 0 w 473897"/>
                  <a:gd name="connsiteY0" fmla="*/ 0 h 2952"/>
                  <a:gd name="connsiteX1" fmla="*/ 473898 w 473897"/>
                  <a:gd name="connsiteY1" fmla="*/ 0 h 2952"/>
                  <a:gd name="connsiteX2" fmla="*/ 0 w 47389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3897" h="2952">
                    <a:moveTo>
                      <a:pt x="0" y="0"/>
                    </a:moveTo>
                    <a:lnTo>
                      <a:pt x="4738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87" name="Freeform 286">
                <a:extLst>
                  <a:ext uri="{FF2B5EF4-FFF2-40B4-BE49-F238E27FC236}">
                    <a16:creationId xmlns:a16="http://schemas.microsoft.com/office/drawing/2014/main" id="{1171CC63-9BDC-5D5F-9AA0-A27F37F23967}"/>
                  </a:ext>
                </a:extLst>
              </p:cNvPr>
              <p:cNvSpPr/>
              <p:nvPr/>
            </p:nvSpPr>
            <p:spPr>
              <a:xfrm>
                <a:off x="9042833" y="6885491"/>
                <a:ext cx="473897" cy="5905"/>
              </a:xfrm>
              <a:custGeom>
                <a:avLst/>
                <a:gdLst>
                  <a:gd name="connsiteX0" fmla="*/ 0 w 473897"/>
                  <a:gd name="connsiteY0" fmla="*/ 0 h 5905"/>
                  <a:gd name="connsiteX1" fmla="*/ 473898 w 473897"/>
                  <a:gd name="connsiteY1" fmla="*/ 0 h 5905"/>
                  <a:gd name="connsiteX2" fmla="*/ 473898 w 473897"/>
                  <a:gd name="connsiteY2" fmla="*/ 5905 h 5905"/>
                  <a:gd name="connsiteX3" fmla="*/ 0 w 47389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3897" h="5905">
                    <a:moveTo>
                      <a:pt x="0" y="0"/>
                    </a:moveTo>
                    <a:lnTo>
                      <a:pt x="473898" y="0"/>
                    </a:lnTo>
                    <a:lnTo>
                      <a:pt x="473898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94" name="Graphic 395">
              <a:extLst>
                <a:ext uri="{FF2B5EF4-FFF2-40B4-BE49-F238E27FC236}">
                  <a16:creationId xmlns:a16="http://schemas.microsoft.com/office/drawing/2014/main" id="{38B2EE8A-B716-C774-F84D-3006F621644A}"/>
                </a:ext>
              </a:extLst>
            </p:cNvPr>
            <p:cNvGrpSpPr/>
            <p:nvPr/>
          </p:nvGrpSpPr>
          <p:grpSpPr>
            <a:xfrm>
              <a:off x="9215266" y="6928895"/>
              <a:ext cx="9743" cy="5905"/>
              <a:chOff x="9215266" y="6928895"/>
              <a:chExt cx="9743" cy="5905"/>
            </a:xfrm>
            <a:solidFill>
              <a:srgbClr val="294784"/>
            </a:solidFill>
          </p:grpSpPr>
          <p:sp>
            <p:nvSpPr>
              <p:cNvPr id="284" name="Freeform 283">
                <a:extLst>
                  <a:ext uri="{FF2B5EF4-FFF2-40B4-BE49-F238E27FC236}">
                    <a16:creationId xmlns:a16="http://schemas.microsoft.com/office/drawing/2014/main" id="{3FEE523F-8CAF-B6A7-A6E6-95A8248C6CF4}"/>
                  </a:ext>
                </a:extLst>
              </p:cNvPr>
              <p:cNvSpPr/>
              <p:nvPr/>
            </p:nvSpPr>
            <p:spPr>
              <a:xfrm>
                <a:off x="9215266" y="6931847"/>
                <a:ext cx="9743" cy="2952"/>
              </a:xfrm>
              <a:custGeom>
                <a:avLst/>
                <a:gdLst>
                  <a:gd name="connsiteX0" fmla="*/ 0 w 9743"/>
                  <a:gd name="connsiteY0" fmla="*/ 0 h 2952"/>
                  <a:gd name="connsiteX1" fmla="*/ 9744 w 9743"/>
                  <a:gd name="connsiteY1" fmla="*/ 0 h 2952"/>
                  <a:gd name="connsiteX2" fmla="*/ 0 w 9743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43" h="2952">
                    <a:moveTo>
                      <a:pt x="0" y="0"/>
                    </a:moveTo>
                    <a:lnTo>
                      <a:pt x="97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85" name="Freeform 284">
                <a:extLst>
                  <a:ext uri="{FF2B5EF4-FFF2-40B4-BE49-F238E27FC236}">
                    <a16:creationId xmlns:a16="http://schemas.microsoft.com/office/drawing/2014/main" id="{05DB165B-1270-5B41-3780-4463542F3D5D}"/>
                  </a:ext>
                </a:extLst>
              </p:cNvPr>
              <p:cNvSpPr/>
              <p:nvPr/>
            </p:nvSpPr>
            <p:spPr>
              <a:xfrm>
                <a:off x="9215266" y="6928895"/>
                <a:ext cx="9743" cy="5905"/>
              </a:xfrm>
              <a:custGeom>
                <a:avLst/>
                <a:gdLst>
                  <a:gd name="connsiteX0" fmla="*/ 0 w 9743"/>
                  <a:gd name="connsiteY0" fmla="*/ 0 h 5905"/>
                  <a:gd name="connsiteX1" fmla="*/ 9744 w 9743"/>
                  <a:gd name="connsiteY1" fmla="*/ 0 h 5905"/>
                  <a:gd name="connsiteX2" fmla="*/ 9744 w 9743"/>
                  <a:gd name="connsiteY2" fmla="*/ 5905 h 5905"/>
                  <a:gd name="connsiteX3" fmla="*/ 0 w 9743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743" h="5905">
                    <a:moveTo>
                      <a:pt x="0" y="0"/>
                    </a:moveTo>
                    <a:lnTo>
                      <a:pt x="9744" y="0"/>
                    </a:lnTo>
                    <a:lnTo>
                      <a:pt x="9744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95" name="Graphic 395">
              <a:extLst>
                <a:ext uri="{FF2B5EF4-FFF2-40B4-BE49-F238E27FC236}">
                  <a16:creationId xmlns:a16="http://schemas.microsoft.com/office/drawing/2014/main" id="{7C35BB61-B74F-59AD-1ECA-BFFAF9F4FAA5}"/>
                </a:ext>
              </a:extLst>
            </p:cNvPr>
            <p:cNvGrpSpPr/>
            <p:nvPr/>
          </p:nvGrpSpPr>
          <p:grpSpPr>
            <a:xfrm>
              <a:off x="9042833" y="6928895"/>
              <a:ext cx="154127" cy="5905"/>
              <a:chOff x="9042833" y="6928895"/>
              <a:chExt cx="154127" cy="5905"/>
            </a:xfrm>
            <a:solidFill>
              <a:srgbClr val="294784"/>
            </a:solidFill>
          </p:grpSpPr>
          <p:sp>
            <p:nvSpPr>
              <p:cNvPr id="282" name="Freeform 281">
                <a:extLst>
                  <a:ext uri="{FF2B5EF4-FFF2-40B4-BE49-F238E27FC236}">
                    <a16:creationId xmlns:a16="http://schemas.microsoft.com/office/drawing/2014/main" id="{83AEBFD2-B6D2-42CF-9DA1-D786B3F169CA}"/>
                  </a:ext>
                </a:extLst>
              </p:cNvPr>
              <p:cNvSpPr/>
              <p:nvPr/>
            </p:nvSpPr>
            <p:spPr>
              <a:xfrm>
                <a:off x="9042833" y="6931847"/>
                <a:ext cx="154127" cy="2952"/>
              </a:xfrm>
              <a:custGeom>
                <a:avLst/>
                <a:gdLst>
                  <a:gd name="connsiteX0" fmla="*/ 0 w 154127"/>
                  <a:gd name="connsiteY0" fmla="*/ 0 h 2952"/>
                  <a:gd name="connsiteX1" fmla="*/ 154127 w 154127"/>
                  <a:gd name="connsiteY1" fmla="*/ 0 h 2952"/>
                  <a:gd name="connsiteX2" fmla="*/ 0 w 15412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127" h="2952">
                    <a:moveTo>
                      <a:pt x="0" y="0"/>
                    </a:moveTo>
                    <a:lnTo>
                      <a:pt x="1541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83" name="Freeform 282">
                <a:extLst>
                  <a:ext uri="{FF2B5EF4-FFF2-40B4-BE49-F238E27FC236}">
                    <a16:creationId xmlns:a16="http://schemas.microsoft.com/office/drawing/2014/main" id="{82B7C665-DFA4-023C-F346-34A63BE7C750}"/>
                  </a:ext>
                </a:extLst>
              </p:cNvPr>
              <p:cNvSpPr/>
              <p:nvPr/>
            </p:nvSpPr>
            <p:spPr>
              <a:xfrm>
                <a:off x="9042833" y="6928895"/>
                <a:ext cx="154127" cy="5905"/>
              </a:xfrm>
              <a:custGeom>
                <a:avLst/>
                <a:gdLst>
                  <a:gd name="connsiteX0" fmla="*/ 0 w 154127"/>
                  <a:gd name="connsiteY0" fmla="*/ 0 h 5905"/>
                  <a:gd name="connsiteX1" fmla="*/ 154127 w 154127"/>
                  <a:gd name="connsiteY1" fmla="*/ 0 h 5905"/>
                  <a:gd name="connsiteX2" fmla="*/ 154127 w 154127"/>
                  <a:gd name="connsiteY2" fmla="*/ 5905 h 5905"/>
                  <a:gd name="connsiteX3" fmla="*/ 0 w 15412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127" h="5905">
                    <a:moveTo>
                      <a:pt x="0" y="0"/>
                    </a:moveTo>
                    <a:lnTo>
                      <a:pt x="154127" y="0"/>
                    </a:lnTo>
                    <a:lnTo>
                      <a:pt x="154127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96" name="Graphic 395">
              <a:extLst>
                <a:ext uri="{FF2B5EF4-FFF2-40B4-BE49-F238E27FC236}">
                  <a16:creationId xmlns:a16="http://schemas.microsoft.com/office/drawing/2014/main" id="{CCF3BCF6-0C34-3575-CAC3-73DA2EBA4BAB}"/>
                </a:ext>
              </a:extLst>
            </p:cNvPr>
            <p:cNvGrpSpPr/>
            <p:nvPr/>
          </p:nvGrpSpPr>
          <p:grpSpPr>
            <a:xfrm>
              <a:off x="9042833" y="7068554"/>
              <a:ext cx="512872" cy="92417"/>
              <a:chOff x="9042833" y="7068554"/>
              <a:chExt cx="512872" cy="92417"/>
            </a:xfrm>
            <a:solidFill>
              <a:srgbClr val="294784"/>
            </a:solidFill>
          </p:grpSpPr>
          <p:grpSp>
            <p:nvGrpSpPr>
              <p:cNvPr id="270" name="Graphic 395">
                <a:extLst>
                  <a:ext uri="{FF2B5EF4-FFF2-40B4-BE49-F238E27FC236}">
                    <a16:creationId xmlns:a16="http://schemas.microsoft.com/office/drawing/2014/main" id="{B86497DD-BC50-D828-AC27-C08CD514E2A4}"/>
                  </a:ext>
                </a:extLst>
              </p:cNvPr>
              <p:cNvGrpSpPr/>
              <p:nvPr/>
            </p:nvGrpSpPr>
            <p:grpSpPr>
              <a:xfrm>
                <a:off x="9042833" y="7068554"/>
                <a:ext cx="512872" cy="5905"/>
                <a:chOff x="9042833" y="7068554"/>
                <a:chExt cx="512872" cy="5905"/>
              </a:xfrm>
              <a:solidFill>
                <a:srgbClr val="294784"/>
              </a:solidFill>
            </p:grpSpPr>
            <p:sp>
              <p:nvSpPr>
                <p:cNvPr id="280" name="Freeform 279">
                  <a:extLst>
                    <a:ext uri="{FF2B5EF4-FFF2-40B4-BE49-F238E27FC236}">
                      <a16:creationId xmlns:a16="http://schemas.microsoft.com/office/drawing/2014/main" id="{BE193F24-C6E2-EABD-9C62-563D98CB03A4}"/>
                    </a:ext>
                  </a:extLst>
                </p:cNvPr>
                <p:cNvSpPr/>
                <p:nvPr/>
              </p:nvSpPr>
              <p:spPr>
                <a:xfrm>
                  <a:off x="9042833" y="7071507"/>
                  <a:ext cx="512872" cy="2952"/>
                </a:xfrm>
                <a:custGeom>
                  <a:avLst/>
                  <a:gdLst>
                    <a:gd name="connsiteX0" fmla="*/ 0 w 512872"/>
                    <a:gd name="connsiteY0" fmla="*/ 0 h 2952"/>
                    <a:gd name="connsiteX1" fmla="*/ 512872 w 512872"/>
                    <a:gd name="connsiteY1" fmla="*/ 0 h 2952"/>
                    <a:gd name="connsiteX2" fmla="*/ 0 w 512872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12872" h="2952">
                      <a:moveTo>
                        <a:pt x="0" y="0"/>
                      </a:moveTo>
                      <a:lnTo>
                        <a:pt x="51287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81" name="Freeform 280">
                  <a:extLst>
                    <a:ext uri="{FF2B5EF4-FFF2-40B4-BE49-F238E27FC236}">
                      <a16:creationId xmlns:a16="http://schemas.microsoft.com/office/drawing/2014/main" id="{3DF8BC89-3338-BC25-C728-A83C0DEA6026}"/>
                    </a:ext>
                  </a:extLst>
                </p:cNvPr>
                <p:cNvSpPr/>
                <p:nvPr/>
              </p:nvSpPr>
              <p:spPr>
                <a:xfrm>
                  <a:off x="9042833" y="7068554"/>
                  <a:ext cx="512872" cy="5905"/>
                </a:xfrm>
                <a:custGeom>
                  <a:avLst/>
                  <a:gdLst>
                    <a:gd name="connsiteX0" fmla="*/ 0 w 512872"/>
                    <a:gd name="connsiteY0" fmla="*/ 0 h 5905"/>
                    <a:gd name="connsiteX1" fmla="*/ 512872 w 512872"/>
                    <a:gd name="connsiteY1" fmla="*/ 0 h 5905"/>
                    <a:gd name="connsiteX2" fmla="*/ 512872 w 512872"/>
                    <a:gd name="connsiteY2" fmla="*/ 5905 h 5905"/>
                    <a:gd name="connsiteX3" fmla="*/ 0 w 51287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2872" h="5905">
                      <a:moveTo>
                        <a:pt x="0" y="0"/>
                      </a:moveTo>
                      <a:lnTo>
                        <a:pt x="512872" y="0"/>
                      </a:lnTo>
                      <a:lnTo>
                        <a:pt x="51287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71" name="Graphic 395">
                <a:extLst>
                  <a:ext uri="{FF2B5EF4-FFF2-40B4-BE49-F238E27FC236}">
                    <a16:creationId xmlns:a16="http://schemas.microsoft.com/office/drawing/2014/main" id="{56E4FC0C-2CB5-D63F-0739-C647C364DAAD}"/>
                  </a:ext>
                </a:extLst>
              </p:cNvPr>
              <p:cNvGrpSpPr/>
              <p:nvPr/>
            </p:nvGrpSpPr>
            <p:grpSpPr>
              <a:xfrm>
                <a:off x="9396558" y="7111663"/>
                <a:ext cx="159146" cy="5905"/>
                <a:chOff x="9396558" y="7111663"/>
                <a:chExt cx="159146" cy="5905"/>
              </a:xfrm>
              <a:solidFill>
                <a:srgbClr val="294784"/>
              </a:solidFill>
            </p:grpSpPr>
            <p:sp>
              <p:nvSpPr>
                <p:cNvPr id="278" name="Freeform 277">
                  <a:extLst>
                    <a:ext uri="{FF2B5EF4-FFF2-40B4-BE49-F238E27FC236}">
                      <a16:creationId xmlns:a16="http://schemas.microsoft.com/office/drawing/2014/main" id="{FCFC56E8-901F-9F2C-D38C-F5FEA8C42612}"/>
                    </a:ext>
                  </a:extLst>
                </p:cNvPr>
                <p:cNvSpPr/>
                <p:nvPr/>
              </p:nvSpPr>
              <p:spPr>
                <a:xfrm>
                  <a:off x="9396558" y="7114615"/>
                  <a:ext cx="159146" cy="2952"/>
                </a:xfrm>
                <a:custGeom>
                  <a:avLst/>
                  <a:gdLst>
                    <a:gd name="connsiteX0" fmla="*/ 0 w 159146"/>
                    <a:gd name="connsiteY0" fmla="*/ 0 h 2952"/>
                    <a:gd name="connsiteX1" fmla="*/ 159147 w 159146"/>
                    <a:gd name="connsiteY1" fmla="*/ 0 h 2952"/>
                    <a:gd name="connsiteX2" fmla="*/ 0 w 159146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9146" h="2952">
                      <a:moveTo>
                        <a:pt x="0" y="0"/>
                      </a:moveTo>
                      <a:lnTo>
                        <a:pt x="159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79" name="Freeform 278">
                  <a:extLst>
                    <a:ext uri="{FF2B5EF4-FFF2-40B4-BE49-F238E27FC236}">
                      <a16:creationId xmlns:a16="http://schemas.microsoft.com/office/drawing/2014/main" id="{9B7E8C04-03F3-856C-1C44-41876019383A}"/>
                    </a:ext>
                  </a:extLst>
                </p:cNvPr>
                <p:cNvSpPr/>
                <p:nvPr/>
              </p:nvSpPr>
              <p:spPr>
                <a:xfrm>
                  <a:off x="9396558" y="7111663"/>
                  <a:ext cx="159146" cy="5905"/>
                </a:xfrm>
                <a:custGeom>
                  <a:avLst/>
                  <a:gdLst>
                    <a:gd name="connsiteX0" fmla="*/ 0 w 159146"/>
                    <a:gd name="connsiteY0" fmla="*/ 0 h 5905"/>
                    <a:gd name="connsiteX1" fmla="*/ 159147 w 159146"/>
                    <a:gd name="connsiteY1" fmla="*/ 0 h 5905"/>
                    <a:gd name="connsiteX2" fmla="*/ 159147 w 159146"/>
                    <a:gd name="connsiteY2" fmla="*/ 5905 h 5905"/>
                    <a:gd name="connsiteX3" fmla="*/ 0 w 159146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9146" h="5905">
                      <a:moveTo>
                        <a:pt x="0" y="0"/>
                      </a:moveTo>
                      <a:lnTo>
                        <a:pt x="159147" y="0"/>
                      </a:lnTo>
                      <a:lnTo>
                        <a:pt x="159147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72" name="Graphic 395">
                <a:extLst>
                  <a:ext uri="{FF2B5EF4-FFF2-40B4-BE49-F238E27FC236}">
                    <a16:creationId xmlns:a16="http://schemas.microsoft.com/office/drawing/2014/main" id="{D9828786-AF25-256F-2306-962BD9EB26C9}"/>
                  </a:ext>
                </a:extLst>
              </p:cNvPr>
              <p:cNvGrpSpPr/>
              <p:nvPr/>
            </p:nvGrpSpPr>
            <p:grpSpPr>
              <a:xfrm>
                <a:off x="9042833" y="7111663"/>
                <a:ext cx="316817" cy="5905"/>
                <a:chOff x="9042833" y="7111663"/>
                <a:chExt cx="316817" cy="5905"/>
              </a:xfrm>
              <a:solidFill>
                <a:srgbClr val="294784"/>
              </a:solidFill>
            </p:grpSpPr>
            <p:sp>
              <p:nvSpPr>
                <p:cNvPr id="276" name="Freeform 275">
                  <a:extLst>
                    <a:ext uri="{FF2B5EF4-FFF2-40B4-BE49-F238E27FC236}">
                      <a16:creationId xmlns:a16="http://schemas.microsoft.com/office/drawing/2014/main" id="{C368D6F3-B146-8833-E225-6DD24B065EC3}"/>
                    </a:ext>
                  </a:extLst>
                </p:cNvPr>
                <p:cNvSpPr/>
                <p:nvPr/>
              </p:nvSpPr>
              <p:spPr>
                <a:xfrm>
                  <a:off x="9042833" y="7114615"/>
                  <a:ext cx="316817" cy="2952"/>
                </a:xfrm>
                <a:custGeom>
                  <a:avLst/>
                  <a:gdLst>
                    <a:gd name="connsiteX0" fmla="*/ 0 w 316817"/>
                    <a:gd name="connsiteY0" fmla="*/ 0 h 2952"/>
                    <a:gd name="connsiteX1" fmla="*/ 316818 w 316817"/>
                    <a:gd name="connsiteY1" fmla="*/ 0 h 2952"/>
                    <a:gd name="connsiteX2" fmla="*/ 0 w 316817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6817" h="2952">
                      <a:moveTo>
                        <a:pt x="0" y="0"/>
                      </a:moveTo>
                      <a:lnTo>
                        <a:pt x="31681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77" name="Freeform 276">
                  <a:extLst>
                    <a:ext uri="{FF2B5EF4-FFF2-40B4-BE49-F238E27FC236}">
                      <a16:creationId xmlns:a16="http://schemas.microsoft.com/office/drawing/2014/main" id="{38726ABC-A106-027E-40D1-59B0FB87E427}"/>
                    </a:ext>
                  </a:extLst>
                </p:cNvPr>
                <p:cNvSpPr/>
                <p:nvPr/>
              </p:nvSpPr>
              <p:spPr>
                <a:xfrm>
                  <a:off x="9042833" y="7111663"/>
                  <a:ext cx="316817" cy="5905"/>
                </a:xfrm>
                <a:custGeom>
                  <a:avLst/>
                  <a:gdLst>
                    <a:gd name="connsiteX0" fmla="*/ 0 w 316817"/>
                    <a:gd name="connsiteY0" fmla="*/ 0 h 5905"/>
                    <a:gd name="connsiteX1" fmla="*/ 316818 w 316817"/>
                    <a:gd name="connsiteY1" fmla="*/ 0 h 5905"/>
                    <a:gd name="connsiteX2" fmla="*/ 316818 w 316817"/>
                    <a:gd name="connsiteY2" fmla="*/ 5905 h 5905"/>
                    <a:gd name="connsiteX3" fmla="*/ 0 w 316817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6817" h="5905">
                      <a:moveTo>
                        <a:pt x="0" y="0"/>
                      </a:moveTo>
                      <a:lnTo>
                        <a:pt x="316818" y="0"/>
                      </a:lnTo>
                      <a:lnTo>
                        <a:pt x="316818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73" name="Graphic 395">
                <a:extLst>
                  <a:ext uri="{FF2B5EF4-FFF2-40B4-BE49-F238E27FC236}">
                    <a16:creationId xmlns:a16="http://schemas.microsoft.com/office/drawing/2014/main" id="{1A35AB18-CA7C-C25E-7055-78B05CBFA06E}"/>
                  </a:ext>
                </a:extLst>
              </p:cNvPr>
              <p:cNvGrpSpPr/>
              <p:nvPr/>
            </p:nvGrpSpPr>
            <p:grpSpPr>
              <a:xfrm>
                <a:off x="9042833" y="7155066"/>
                <a:ext cx="439942" cy="5905"/>
                <a:chOff x="9042833" y="7155066"/>
                <a:chExt cx="439942" cy="5905"/>
              </a:xfrm>
              <a:solidFill>
                <a:srgbClr val="294784"/>
              </a:solidFill>
            </p:grpSpPr>
            <p:sp>
              <p:nvSpPr>
                <p:cNvPr id="274" name="Freeform 273">
                  <a:extLst>
                    <a:ext uri="{FF2B5EF4-FFF2-40B4-BE49-F238E27FC236}">
                      <a16:creationId xmlns:a16="http://schemas.microsoft.com/office/drawing/2014/main" id="{B0A0BA49-CF4B-977A-236F-B67A2CD16DA7}"/>
                    </a:ext>
                  </a:extLst>
                </p:cNvPr>
                <p:cNvSpPr/>
                <p:nvPr/>
              </p:nvSpPr>
              <p:spPr>
                <a:xfrm>
                  <a:off x="9042833" y="7158019"/>
                  <a:ext cx="439942" cy="2952"/>
                </a:xfrm>
                <a:custGeom>
                  <a:avLst/>
                  <a:gdLst>
                    <a:gd name="connsiteX0" fmla="*/ 0 w 439942"/>
                    <a:gd name="connsiteY0" fmla="*/ 0 h 2952"/>
                    <a:gd name="connsiteX1" fmla="*/ 439942 w 439942"/>
                    <a:gd name="connsiteY1" fmla="*/ 0 h 2952"/>
                    <a:gd name="connsiteX2" fmla="*/ 0 w 439942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39942" h="2952">
                      <a:moveTo>
                        <a:pt x="0" y="0"/>
                      </a:moveTo>
                      <a:lnTo>
                        <a:pt x="43994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75" name="Freeform 274">
                  <a:extLst>
                    <a:ext uri="{FF2B5EF4-FFF2-40B4-BE49-F238E27FC236}">
                      <a16:creationId xmlns:a16="http://schemas.microsoft.com/office/drawing/2014/main" id="{25ECB5D1-0EB0-C13F-60FA-ADF7B2FA1F0F}"/>
                    </a:ext>
                  </a:extLst>
                </p:cNvPr>
                <p:cNvSpPr/>
                <p:nvPr/>
              </p:nvSpPr>
              <p:spPr>
                <a:xfrm>
                  <a:off x="9042833" y="7155066"/>
                  <a:ext cx="439942" cy="5905"/>
                </a:xfrm>
                <a:custGeom>
                  <a:avLst/>
                  <a:gdLst>
                    <a:gd name="connsiteX0" fmla="*/ 0 w 439942"/>
                    <a:gd name="connsiteY0" fmla="*/ 0 h 5905"/>
                    <a:gd name="connsiteX1" fmla="*/ 439942 w 439942"/>
                    <a:gd name="connsiteY1" fmla="*/ 0 h 5905"/>
                    <a:gd name="connsiteX2" fmla="*/ 439942 w 439942"/>
                    <a:gd name="connsiteY2" fmla="*/ 5905 h 5905"/>
                    <a:gd name="connsiteX3" fmla="*/ 0 w 43994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9942" h="5905">
                      <a:moveTo>
                        <a:pt x="0" y="0"/>
                      </a:moveTo>
                      <a:lnTo>
                        <a:pt x="439942" y="0"/>
                      </a:lnTo>
                      <a:lnTo>
                        <a:pt x="43994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97" name="Graphic 395">
              <a:extLst>
                <a:ext uri="{FF2B5EF4-FFF2-40B4-BE49-F238E27FC236}">
                  <a16:creationId xmlns:a16="http://schemas.microsoft.com/office/drawing/2014/main" id="{4108C072-EA54-E42E-8732-1237ABC420B4}"/>
                </a:ext>
              </a:extLst>
            </p:cNvPr>
            <p:cNvGrpSpPr/>
            <p:nvPr/>
          </p:nvGrpSpPr>
          <p:grpSpPr>
            <a:xfrm>
              <a:off x="9645465" y="6673787"/>
              <a:ext cx="21849" cy="34841"/>
              <a:chOff x="9645465" y="6673787"/>
              <a:chExt cx="21849" cy="34841"/>
            </a:xfrm>
          </p:grpSpPr>
          <p:sp>
            <p:nvSpPr>
              <p:cNvPr id="268" name="Freeform 267">
                <a:extLst>
                  <a:ext uri="{FF2B5EF4-FFF2-40B4-BE49-F238E27FC236}">
                    <a16:creationId xmlns:a16="http://schemas.microsoft.com/office/drawing/2014/main" id="{01FE51B5-7B9F-71A0-2379-D51DF7E9C102}"/>
                  </a:ext>
                </a:extLst>
              </p:cNvPr>
              <p:cNvSpPr/>
              <p:nvPr/>
            </p:nvSpPr>
            <p:spPr>
              <a:xfrm>
                <a:off x="9648418" y="6673787"/>
                <a:ext cx="18896" cy="31888"/>
              </a:xfrm>
              <a:custGeom>
                <a:avLst/>
                <a:gdLst>
                  <a:gd name="connsiteX0" fmla="*/ 18897 w 18896"/>
                  <a:gd name="connsiteY0" fmla="*/ 31888 h 31888"/>
                  <a:gd name="connsiteX1" fmla="*/ 0 w 18896"/>
                  <a:gd name="connsiteY1" fmla="*/ 31888 h 31888"/>
                  <a:gd name="connsiteX2" fmla="*/ 0 w 18896"/>
                  <a:gd name="connsiteY2" fmla="*/ 0 h 31888"/>
                  <a:gd name="connsiteX3" fmla="*/ 18897 w 18896"/>
                  <a:gd name="connsiteY3" fmla="*/ 31888 h 31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896" h="31888">
                    <a:moveTo>
                      <a:pt x="18897" y="31888"/>
                    </a:moveTo>
                    <a:lnTo>
                      <a:pt x="0" y="31888"/>
                    </a:lnTo>
                    <a:lnTo>
                      <a:pt x="0" y="0"/>
                    </a:lnTo>
                    <a:lnTo>
                      <a:pt x="18897" y="31888"/>
                    </a:lnTo>
                    <a:close/>
                  </a:path>
                </a:pathLst>
              </a:custGeom>
              <a:solidFill>
                <a:srgbClr val="FFFFFF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69" name="Freeform 268">
                <a:extLst>
                  <a:ext uri="{FF2B5EF4-FFF2-40B4-BE49-F238E27FC236}">
                    <a16:creationId xmlns:a16="http://schemas.microsoft.com/office/drawing/2014/main" id="{EC4370AE-E1B6-E903-CA2C-BD5C3A99CC52}"/>
                  </a:ext>
                </a:extLst>
              </p:cNvPr>
              <p:cNvSpPr/>
              <p:nvPr/>
            </p:nvSpPr>
            <p:spPr>
              <a:xfrm>
                <a:off x="9645465" y="6673787"/>
                <a:ext cx="21849" cy="34841"/>
              </a:xfrm>
              <a:custGeom>
                <a:avLst/>
                <a:gdLst>
                  <a:gd name="connsiteX0" fmla="*/ 21849 w 21849"/>
                  <a:gd name="connsiteY0" fmla="*/ 34841 h 34841"/>
                  <a:gd name="connsiteX1" fmla="*/ 0 w 21849"/>
                  <a:gd name="connsiteY1" fmla="*/ 34841 h 34841"/>
                  <a:gd name="connsiteX2" fmla="*/ 0 w 21849"/>
                  <a:gd name="connsiteY2" fmla="*/ 0 h 34841"/>
                  <a:gd name="connsiteX3" fmla="*/ 5905 w 21849"/>
                  <a:gd name="connsiteY3" fmla="*/ 0 h 34841"/>
                  <a:gd name="connsiteX4" fmla="*/ 5905 w 21849"/>
                  <a:gd name="connsiteY4" fmla="*/ 28936 h 34841"/>
                  <a:gd name="connsiteX5" fmla="*/ 21849 w 21849"/>
                  <a:gd name="connsiteY5" fmla="*/ 28936 h 34841"/>
                  <a:gd name="connsiteX6" fmla="*/ 21849 w 21849"/>
                  <a:gd name="connsiteY6" fmla="*/ 34841 h 34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849" h="34841">
                    <a:moveTo>
                      <a:pt x="21849" y="34841"/>
                    </a:moveTo>
                    <a:lnTo>
                      <a:pt x="0" y="34841"/>
                    </a:lnTo>
                    <a:lnTo>
                      <a:pt x="0" y="0"/>
                    </a:lnTo>
                    <a:lnTo>
                      <a:pt x="5905" y="0"/>
                    </a:lnTo>
                    <a:lnTo>
                      <a:pt x="5905" y="28936"/>
                    </a:lnTo>
                    <a:lnTo>
                      <a:pt x="21849" y="28936"/>
                    </a:lnTo>
                    <a:lnTo>
                      <a:pt x="21849" y="34841"/>
                    </a:lnTo>
                    <a:close/>
                  </a:path>
                </a:pathLst>
              </a:custGeom>
              <a:solidFill>
                <a:srgbClr val="4463AE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04EB8CF6-1A47-FC34-DF1C-B4B094E53029}"/>
                </a:ext>
              </a:extLst>
            </p:cNvPr>
            <p:cNvSpPr/>
            <p:nvPr/>
          </p:nvSpPr>
          <p:spPr>
            <a:xfrm>
              <a:off x="9681487" y="6612668"/>
              <a:ext cx="87988" cy="95960"/>
            </a:xfrm>
            <a:custGeom>
              <a:avLst/>
              <a:gdLst>
                <a:gd name="connsiteX0" fmla="*/ 87988 w 87988"/>
                <a:gd name="connsiteY0" fmla="*/ 95961 h 95960"/>
                <a:gd name="connsiteX1" fmla="*/ 0 w 87988"/>
                <a:gd name="connsiteY1" fmla="*/ 95961 h 95960"/>
                <a:gd name="connsiteX2" fmla="*/ 0 w 87988"/>
                <a:gd name="connsiteY2" fmla="*/ 90055 h 95960"/>
                <a:gd name="connsiteX3" fmla="*/ 82083 w 87988"/>
                <a:gd name="connsiteY3" fmla="*/ 90055 h 95960"/>
                <a:gd name="connsiteX4" fmla="*/ 82083 w 87988"/>
                <a:gd name="connsiteY4" fmla="*/ 0 h 95960"/>
                <a:gd name="connsiteX5" fmla="*/ 87988 w 87988"/>
                <a:gd name="connsiteY5" fmla="*/ 0 h 95960"/>
                <a:gd name="connsiteX6" fmla="*/ 87988 w 87988"/>
                <a:gd name="connsiteY6" fmla="*/ 95961 h 9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988" h="95960">
                  <a:moveTo>
                    <a:pt x="87988" y="95961"/>
                  </a:moveTo>
                  <a:lnTo>
                    <a:pt x="0" y="95961"/>
                  </a:lnTo>
                  <a:lnTo>
                    <a:pt x="0" y="90055"/>
                  </a:lnTo>
                  <a:lnTo>
                    <a:pt x="82083" y="90055"/>
                  </a:lnTo>
                  <a:lnTo>
                    <a:pt x="82083" y="0"/>
                  </a:lnTo>
                  <a:lnTo>
                    <a:pt x="87988" y="0"/>
                  </a:lnTo>
                  <a:lnTo>
                    <a:pt x="87988" y="9596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99" name="Graphic 395">
              <a:extLst>
                <a:ext uri="{FF2B5EF4-FFF2-40B4-BE49-F238E27FC236}">
                  <a16:creationId xmlns:a16="http://schemas.microsoft.com/office/drawing/2014/main" id="{1E6D992C-D888-A132-8BE5-9CA508104AFD}"/>
                </a:ext>
              </a:extLst>
            </p:cNvPr>
            <p:cNvGrpSpPr/>
            <p:nvPr/>
          </p:nvGrpSpPr>
          <p:grpSpPr>
            <a:xfrm>
              <a:off x="9719871" y="6584618"/>
              <a:ext cx="8562" cy="5905"/>
              <a:chOff x="9719871" y="6584618"/>
              <a:chExt cx="8562" cy="5905"/>
            </a:xfrm>
          </p:grpSpPr>
          <p:sp>
            <p:nvSpPr>
              <p:cNvPr id="266" name="Freeform 265">
                <a:extLst>
                  <a:ext uri="{FF2B5EF4-FFF2-40B4-BE49-F238E27FC236}">
                    <a16:creationId xmlns:a16="http://schemas.microsoft.com/office/drawing/2014/main" id="{5E12A154-860D-DACF-8DF3-4B486CCB0AA5}"/>
                  </a:ext>
                </a:extLst>
              </p:cNvPr>
              <p:cNvSpPr/>
              <p:nvPr/>
            </p:nvSpPr>
            <p:spPr>
              <a:xfrm>
                <a:off x="9719872" y="6587570"/>
                <a:ext cx="8562" cy="2952"/>
              </a:xfrm>
              <a:custGeom>
                <a:avLst/>
                <a:gdLst>
                  <a:gd name="connsiteX0" fmla="*/ 0 w 8562"/>
                  <a:gd name="connsiteY0" fmla="*/ 0 h 2952"/>
                  <a:gd name="connsiteX1" fmla="*/ 8563 w 8562"/>
                  <a:gd name="connsiteY1" fmla="*/ 0 h 2952"/>
                  <a:gd name="connsiteX2" fmla="*/ 0 w 8562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562" h="2952">
                    <a:moveTo>
                      <a:pt x="0" y="0"/>
                    </a:moveTo>
                    <a:lnTo>
                      <a:pt x="856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67" name="Freeform 266">
                <a:extLst>
                  <a:ext uri="{FF2B5EF4-FFF2-40B4-BE49-F238E27FC236}">
                    <a16:creationId xmlns:a16="http://schemas.microsoft.com/office/drawing/2014/main" id="{2094F512-7498-4AC1-D6C6-CEB46F1A5B96}"/>
                  </a:ext>
                </a:extLst>
              </p:cNvPr>
              <p:cNvSpPr/>
              <p:nvPr/>
            </p:nvSpPr>
            <p:spPr>
              <a:xfrm>
                <a:off x="9719871" y="6584618"/>
                <a:ext cx="8562" cy="5905"/>
              </a:xfrm>
              <a:custGeom>
                <a:avLst/>
                <a:gdLst>
                  <a:gd name="connsiteX0" fmla="*/ 0 w 8562"/>
                  <a:gd name="connsiteY0" fmla="*/ 0 h 5905"/>
                  <a:gd name="connsiteX1" fmla="*/ 8563 w 8562"/>
                  <a:gd name="connsiteY1" fmla="*/ 0 h 5905"/>
                  <a:gd name="connsiteX2" fmla="*/ 8563 w 8562"/>
                  <a:gd name="connsiteY2" fmla="*/ 5905 h 5905"/>
                  <a:gd name="connsiteX3" fmla="*/ 0 w 8562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62" h="5905">
                    <a:moveTo>
                      <a:pt x="0" y="0"/>
                    </a:moveTo>
                    <a:lnTo>
                      <a:pt x="8563" y="0"/>
                    </a:lnTo>
                    <a:lnTo>
                      <a:pt x="856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4463AE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100" name="Graphic 395">
              <a:extLst>
                <a:ext uri="{FF2B5EF4-FFF2-40B4-BE49-F238E27FC236}">
                  <a16:creationId xmlns:a16="http://schemas.microsoft.com/office/drawing/2014/main" id="{B7084E52-647E-FD11-265D-09963314DF2F}"/>
                </a:ext>
              </a:extLst>
            </p:cNvPr>
            <p:cNvGrpSpPr/>
            <p:nvPr/>
          </p:nvGrpSpPr>
          <p:grpSpPr>
            <a:xfrm>
              <a:off x="9645465" y="6584618"/>
              <a:ext cx="64072" cy="16239"/>
              <a:chOff x="9645465" y="6584618"/>
              <a:chExt cx="64072" cy="16239"/>
            </a:xfrm>
          </p:grpSpPr>
          <p:sp>
            <p:nvSpPr>
              <p:cNvPr id="264" name="Freeform 263">
                <a:extLst>
                  <a:ext uri="{FF2B5EF4-FFF2-40B4-BE49-F238E27FC236}">
                    <a16:creationId xmlns:a16="http://schemas.microsoft.com/office/drawing/2014/main" id="{5470C523-AEAF-186C-74C5-BB317836FC68}"/>
                  </a:ext>
                </a:extLst>
              </p:cNvPr>
              <p:cNvSpPr/>
              <p:nvPr/>
            </p:nvSpPr>
            <p:spPr>
              <a:xfrm>
                <a:off x="9648418" y="6587570"/>
                <a:ext cx="61119" cy="13286"/>
              </a:xfrm>
              <a:custGeom>
                <a:avLst/>
                <a:gdLst>
                  <a:gd name="connsiteX0" fmla="*/ 0 w 61119"/>
                  <a:gd name="connsiteY0" fmla="*/ 13287 h 13286"/>
                  <a:gd name="connsiteX1" fmla="*/ 0 w 61119"/>
                  <a:gd name="connsiteY1" fmla="*/ 0 h 13286"/>
                  <a:gd name="connsiteX2" fmla="*/ 61120 w 61119"/>
                  <a:gd name="connsiteY2" fmla="*/ 0 h 13286"/>
                  <a:gd name="connsiteX3" fmla="*/ 0 w 61119"/>
                  <a:gd name="connsiteY3" fmla="*/ 13287 h 1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119" h="13286">
                    <a:moveTo>
                      <a:pt x="0" y="13287"/>
                    </a:moveTo>
                    <a:lnTo>
                      <a:pt x="0" y="0"/>
                    </a:lnTo>
                    <a:lnTo>
                      <a:pt x="61120" y="0"/>
                    </a:lnTo>
                    <a:lnTo>
                      <a:pt x="0" y="13287"/>
                    </a:lnTo>
                    <a:close/>
                  </a:path>
                </a:pathLst>
              </a:custGeom>
              <a:solidFill>
                <a:srgbClr val="FFFFFF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65" name="Freeform 264">
                <a:extLst>
                  <a:ext uri="{FF2B5EF4-FFF2-40B4-BE49-F238E27FC236}">
                    <a16:creationId xmlns:a16="http://schemas.microsoft.com/office/drawing/2014/main" id="{49E8A840-1BFE-8C80-B5F0-92DADA84E2B9}"/>
                  </a:ext>
                </a:extLst>
              </p:cNvPr>
              <p:cNvSpPr/>
              <p:nvPr/>
            </p:nvSpPr>
            <p:spPr>
              <a:xfrm>
                <a:off x="9645465" y="6584618"/>
                <a:ext cx="64072" cy="16239"/>
              </a:xfrm>
              <a:custGeom>
                <a:avLst/>
                <a:gdLst>
                  <a:gd name="connsiteX0" fmla="*/ 5905 w 64072"/>
                  <a:gd name="connsiteY0" fmla="*/ 16239 h 16239"/>
                  <a:gd name="connsiteX1" fmla="*/ 0 w 64072"/>
                  <a:gd name="connsiteY1" fmla="*/ 16239 h 16239"/>
                  <a:gd name="connsiteX2" fmla="*/ 0 w 64072"/>
                  <a:gd name="connsiteY2" fmla="*/ 0 h 16239"/>
                  <a:gd name="connsiteX3" fmla="*/ 64072 w 64072"/>
                  <a:gd name="connsiteY3" fmla="*/ 0 h 16239"/>
                  <a:gd name="connsiteX4" fmla="*/ 64072 w 64072"/>
                  <a:gd name="connsiteY4" fmla="*/ 5905 h 16239"/>
                  <a:gd name="connsiteX5" fmla="*/ 5905 w 64072"/>
                  <a:gd name="connsiteY5" fmla="*/ 5905 h 16239"/>
                  <a:gd name="connsiteX6" fmla="*/ 5905 w 64072"/>
                  <a:gd name="connsiteY6" fmla="*/ 16239 h 1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072" h="16239">
                    <a:moveTo>
                      <a:pt x="5905" y="16239"/>
                    </a:moveTo>
                    <a:lnTo>
                      <a:pt x="0" y="16239"/>
                    </a:lnTo>
                    <a:lnTo>
                      <a:pt x="0" y="0"/>
                    </a:lnTo>
                    <a:lnTo>
                      <a:pt x="64072" y="0"/>
                    </a:lnTo>
                    <a:lnTo>
                      <a:pt x="64072" y="5905"/>
                    </a:lnTo>
                    <a:lnTo>
                      <a:pt x="5905" y="5905"/>
                    </a:lnTo>
                    <a:lnTo>
                      <a:pt x="5905" y="16239"/>
                    </a:lnTo>
                    <a:close/>
                  </a:path>
                </a:pathLst>
              </a:custGeom>
              <a:solidFill>
                <a:srgbClr val="4463AE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333EC600-501C-B78F-A718-519BAA043984}"/>
                </a:ext>
              </a:extLst>
            </p:cNvPr>
            <p:cNvSpPr/>
            <p:nvPr/>
          </p:nvSpPr>
          <p:spPr>
            <a:xfrm>
              <a:off x="9645465" y="6918856"/>
              <a:ext cx="55509" cy="15944"/>
            </a:xfrm>
            <a:custGeom>
              <a:avLst/>
              <a:gdLst>
                <a:gd name="connsiteX0" fmla="*/ 55509 w 55509"/>
                <a:gd name="connsiteY0" fmla="*/ 15944 h 15944"/>
                <a:gd name="connsiteX1" fmla="*/ 0 w 55509"/>
                <a:gd name="connsiteY1" fmla="*/ 15944 h 15944"/>
                <a:gd name="connsiteX2" fmla="*/ 0 w 55509"/>
                <a:gd name="connsiteY2" fmla="*/ 0 h 15944"/>
                <a:gd name="connsiteX3" fmla="*/ 5905 w 55509"/>
                <a:gd name="connsiteY3" fmla="*/ 0 h 15944"/>
                <a:gd name="connsiteX4" fmla="*/ 5905 w 55509"/>
                <a:gd name="connsiteY4" fmla="*/ 10039 h 15944"/>
                <a:gd name="connsiteX5" fmla="*/ 55509 w 55509"/>
                <a:gd name="connsiteY5" fmla="*/ 10039 h 15944"/>
                <a:gd name="connsiteX6" fmla="*/ 55509 w 55509"/>
                <a:gd name="connsiteY6" fmla="*/ 15944 h 1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509" h="15944">
                  <a:moveTo>
                    <a:pt x="55509" y="15944"/>
                  </a:moveTo>
                  <a:lnTo>
                    <a:pt x="0" y="15944"/>
                  </a:lnTo>
                  <a:lnTo>
                    <a:pt x="0" y="0"/>
                  </a:lnTo>
                  <a:lnTo>
                    <a:pt x="5905" y="0"/>
                  </a:lnTo>
                  <a:lnTo>
                    <a:pt x="5905" y="10039"/>
                  </a:lnTo>
                  <a:lnTo>
                    <a:pt x="55509" y="10039"/>
                  </a:lnTo>
                  <a:lnTo>
                    <a:pt x="55509" y="15944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A3B0869D-971F-B2EE-1EF2-2D61F0FB0B00}"/>
                </a:ext>
              </a:extLst>
            </p:cNvPr>
            <p:cNvSpPr/>
            <p:nvPr/>
          </p:nvSpPr>
          <p:spPr>
            <a:xfrm>
              <a:off x="9711899" y="6861870"/>
              <a:ext cx="57576" cy="72930"/>
            </a:xfrm>
            <a:custGeom>
              <a:avLst/>
              <a:gdLst>
                <a:gd name="connsiteX0" fmla="*/ 57576 w 57576"/>
                <a:gd name="connsiteY0" fmla="*/ 72930 h 72930"/>
                <a:gd name="connsiteX1" fmla="*/ 0 w 57576"/>
                <a:gd name="connsiteY1" fmla="*/ 72930 h 72930"/>
                <a:gd name="connsiteX2" fmla="*/ 0 w 57576"/>
                <a:gd name="connsiteY2" fmla="*/ 67025 h 72930"/>
                <a:gd name="connsiteX3" fmla="*/ 51671 w 57576"/>
                <a:gd name="connsiteY3" fmla="*/ 67025 h 72930"/>
                <a:gd name="connsiteX4" fmla="*/ 51671 w 57576"/>
                <a:gd name="connsiteY4" fmla="*/ 0 h 72930"/>
                <a:gd name="connsiteX5" fmla="*/ 57576 w 57576"/>
                <a:gd name="connsiteY5" fmla="*/ 0 h 72930"/>
                <a:gd name="connsiteX6" fmla="*/ 57576 w 57576"/>
                <a:gd name="connsiteY6" fmla="*/ 72930 h 7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576" h="72930">
                  <a:moveTo>
                    <a:pt x="57576" y="72930"/>
                  </a:moveTo>
                  <a:lnTo>
                    <a:pt x="0" y="72930"/>
                  </a:lnTo>
                  <a:lnTo>
                    <a:pt x="0" y="67025"/>
                  </a:lnTo>
                  <a:lnTo>
                    <a:pt x="51671" y="67025"/>
                  </a:lnTo>
                  <a:lnTo>
                    <a:pt x="51671" y="0"/>
                  </a:lnTo>
                  <a:lnTo>
                    <a:pt x="57576" y="0"/>
                  </a:lnTo>
                  <a:lnTo>
                    <a:pt x="57576" y="72930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3C4B3889-8553-8BE3-D2B9-0F597DF42E20}"/>
                </a:ext>
              </a:extLst>
            </p:cNvPr>
            <p:cNvSpPr/>
            <p:nvPr/>
          </p:nvSpPr>
          <p:spPr>
            <a:xfrm>
              <a:off x="9763570" y="6837363"/>
              <a:ext cx="5905" cy="10629"/>
            </a:xfrm>
            <a:custGeom>
              <a:avLst/>
              <a:gdLst>
                <a:gd name="connsiteX0" fmla="*/ 0 w 5905"/>
                <a:gd name="connsiteY0" fmla="*/ 0 h 10629"/>
                <a:gd name="connsiteX1" fmla="*/ 5905 w 5905"/>
                <a:gd name="connsiteY1" fmla="*/ 0 h 10629"/>
                <a:gd name="connsiteX2" fmla="*/ 5905 w 5905"/>
                <a:gd name="connsiteY2" fmla="*/ 10630 h 10629"/>
                <a:gd name="connsiteX3" fmla="*/ 0 w 5905"/>
                <a:gd name="connsiteY3" fmla="*/ 10630 h 1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10629">
                  <a:moveTo>
                    <a:pt x="0" y="0"/>
                  </a:moveTo>
                  <a:lnTo>
                    <a:pt x="5905" y="0"/>
                  </a:lnTo>
                  <a:lnTo>
                    <a:pt x="5905" y="10630"/>
                  </a:lnTo>
                  <a:lnTo>
                    <a:pt x="0" y="10630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9369FB92-0856-6F9D-D011-F88A6A32C2FD}"/>
                </a:ext>
              </a:extLst>
            </p:cNvPr>
            <p:cNvSpPr/>
            <p:nvPr/>
          </p:nvSpPr>
          <p:spPr>
            <a:xfrm>
              <a:off x="9645465" y="6810789"/>
              <a:ext cx="85035" cy="96846"/>
            </a:xfrm>
            <a:custGeom>
              <a:avLst/>
              <a:gdLst>
                <a:gd name="connsiteX0" fmla="*/ 5905 w 85035"/>
                <a:gd name="connsiteY0" fmla="*/ 96846 h 96846"/>
                <a:gd name="connsiteX1" fmla="*/ 0 w 85035"/>
                <a:gd name="connsiteY1" fmla="*/ 96846 h 96846"/>
                <a:gd name="connsiteX2" fmla="*/ 0 w 85035"/>
                <a:gd name="connsiteY2" fmla="*/ 0 h 96846"/>
                <a:gd name="connsiteX3" fmla="*/ 85036 w 85035"/>
                <a:gd name="connsiteY3" fmla="*/ 0 h 96846"/>
                <a:gd name="connsiteX4" fmla="*/ 85036 w 85035"/>
                <a:gd name="connsiteY4" fmla="*/ 5905 h 96846"/>
                <a:gd name="connsiteX5" fmla="*/ 5905 w 85035"/>
                <a:gd name="connsiteY5" fmla="*/ 5905 h 96846"/>
                <a:gd name="connsiteX6" fmla="*/ 5905 w 85035"/>
                <a:gd name="connsiteY6" fmla="*/ 96846 h 9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035" h="96846">
                  <a:moveTo>
                    <a:pt x="5905" y="96846"/>
                  </a:moveTo>
                  <a:lnTo>
                    <a:pt x="0" y="96846"/>
                  </a:lnTo>
                  <a:lnTo>
                    <a:pt x="0" y="0"/>
                  </a:lnTo>
                  <a:lnTo>
                    <a:pt x="85036" y="0"/>
                  </a:lnTo>
                  <a:lnTo>
                    <a:pt x="85036" y="5905"/>
                  </a:lnTo>
                  <a:lnTo>
                    <a:pt x="5905" y="5905"/>
                  </a:lnTo>
                  <a:lnTo>
                    <a:pt x="5905" y="96846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FA38B880-D5B0-0537-AAE0-4833791779DD}"/>
                </a:ext>
              </a:extLst>
            </p:cNvPr>
            <p:cNvSpPr/>
            <p:nvPr/>
          </p:nvSpPr>
          <p:spPr>
            <a:xfrm>
              <a:off x="9645465" y="7103691"/>
              <a:ext cx="124010" cy="57281"/>
            </a:xfrm>
            <a:custGeom>
              <a:avLst/>
              <a:gdLst>
                <a:gd name="connsiteX0" fmla="*/ 124011 w 124010"/>
                <a:gd name="connsiteY0" fmla="*/ 57281 h 57281"/>
                <a:gd name="connsiteX1" fmla="*/ 0 w 124010"/>
                <a:gd name="connsiteY1" fmla="*/ 57281 h 57281"/>
                <a:gd name="connsiteX2" fmla="*/ 0 w 124010"/>
                <a:gd name="connsiteY2" fmla="*/ 0 h 57281"/>
                <a:gd name="connsiteX3" fmla="*/ 5905 w 124010"/>
                <a:gd name="connsiteY3" fmla="*/ 0 h 57281"/>
                <a:gd name="connsiteX4" fmla="*/ 5905 w 124010"/>
                <a:gd name="connsiteY4" fmla="*/ 51376 h 57281"/>
                <a:gd name="connsiteX5" fmla="*/ 118105 w 124010"/>
                <a:gd name="connsiteY5" fmla="*/ 51376 h 57281"/>
                <a:gd name="connsiteX6" fmla="*/ 118105 w 124010"/>
                <a:gd name="connsiteY6" fmla="*/ 30707 h 57281"/>
                <a:gd name="connsiteX7" fmla="*/ 124011 w 124010"/>
                <a:gd name="connsiteY7" fmla="*/ 30707 h 57281"/>
                <a:gd name="connsiteX8" fmla="*/ 124011 w 124010"/>
                <a:gd name="connsiteY8" fmla="*/ 57281 h 5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010" h="57281">
                  <a:moveTo>
                    <a:pt x="124011" y="57281"/>
                  </a:moveTo>
                  <a:lnTo>
                    <a:pt x="0" y="57281"/>
                  </a:lnTo>
                  <a:lnTo>
                    <a:pt x="0" y="0"/>
                  </a:lnTo>
                  <a:lnTo>
                    <a:pt x="5905" y="0"/>
                  </a:lnTo>
                  <a:lnTo>
                    <a:pt x="5905" y="51376"/>
                  </a:lnTo>
                  <a:lnTo>
                    <a:pt x="118105" y="51376"/>
                  </a:lnTo>
                  <a:lnTo>
                    <a:pt x="118105" y="30707"/>
                  </a:lnTo>
                  <a:lnTo>
                    <a:pt x="124011" y="30707"/>
                  </a:lnTo>
                  <a:lnTo>
                    <a:pt x="124011" y="5728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5DD32D00-C117-CCA6-29FC-5F63EBABA610}"/>
                </a:ext>
              </a:extLst>
            </p:cNvPr>
            <p:cNvSpPr/>
            <p:nvPr/>
          </p:nvSpPr>
          <p:spPr>
            <a:xfrm>
              <a:off x="9763570" y="7124654"/>
              <a:ext cx="5905" cy="9743"/>
            </a:xfrm>
            <a:custGeom>
              <a:avLst/>
              <a:gdLst>
                <a:gd name="connsiteX0" fmla="*/ 0 w 5905"/>
                <a:gd name="connsiteY0" fmla="*/ 0 h 9743"/>
                <a:gd name="connsiteX1" fmla="*/ 5905 w 5905"/>
                <a:gd name="connsiteY1" fmla="*/ 0 h 9743"/>
                <a:gd name="connsiteX2" fmla="*/ 5905 w 5905"/>
                <a:gd name="connsiteY2" fmla="*/ 9744 h 9743"/>
                <a:gd name="connsiteX3" fmla="*/ 0 w 5905"/>
                <a:gd name="connsiteY3" fmla="*/ 9744 h 9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9743">
                  <a:moveTo>
                    <a:pt x="0" y="0"/>
                  </a:moveTo>
                  <a:lnTo>
                    <a:pt x="5905" y="0"/>
                  </a:lnTo>
                  <a:lnTo>
                    <a:pt x="5905" y="9744"/>
                  </a:lnTo>
                  <a:lnTo>
                    <a:pt x="0" y="9744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A1E63180-967E-A78F-DE10-1F0343433DC7}"/>
                </a:ext>
              </a:extLst>
            </p:cNvPr>
            <p:cNvSpPr/>
            <p:nvPr/>
          </p:nvSpPr>
          <p:spPr>
            <a:xfrm>
              <a:off x="9763570" y="7074460"/>
              <a:ext cx="5905" cy="37203"/>
            </a:xfrm>
            <a:custGeom>
              <a:avLst/>
              <a:gdLst>
                <a:gd name="connsiteX0" fmla="*/ 0 w 5905"/>
                <a:gd name="connsiteY0" fmla="*/ 0 h 37203"/>
                <a:gd name="connsiteX1" fmla="*/ 5905 w 5905"/>
                <a:gd name="connsiteY1" fmla="*/ 0 h 37203"/>
                <a:gd name="connsiteX2" fmla="*/ 5905 w 5905"/>
                <a:gd name="connsiteY2" fmla="*/ 37203 h 37203"/>
                <a:gd name="connsiteX3" fmla="*/ 0 w 5905"/>
                <a:gd name="connsiteY3" fmla="*/ 37203 h 3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37203">
                  <a:moveTo>
                    <a:pt x="0" y="0"/>
                  </a:moveTo>
                  <a:lnTo>
                    <a:pt x="5905" y="0"/>
                  </a:lnTo>
                  <a:lnTo>
                    <a:pt x="5905" y="37203"/>
                  </a:lnTo>
                  <a:lnTo>
                    <a:pt x="0" y="37203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47C564B2-DE46-C5F3-BDE9-0270622A9A92}"/>
                </a:ext>
              </a:extLst>
            </p:cNvPr>
            <p:cNvSpPr/>
            <p:nvPr/>
          </p:nvSpPr>
          <p:spPr>
            <a:xfrm>
              <a:off x="9763570" y="7067078"/>
              <a:ext cx="5905" cy="7381"/>
            </a:xfrm>
            <a:custGeom>
              <a:avLst/>
              <a:gdLst>
                <a:gd name="connsiteX0" fmla="*/ 0 w 5905"/>
                <a:gd name="connsiteY0" fmla="*/ 0 h 7381"/>
                <a:gd name="connsiteX1" fmla="*/ 5905 w 5905"/>
                <a:gd name="connsiteY1" fmla="*/ 0 h 7381"/>
                <a:gd name="connsiteX2" fmla="*/ 5905 w 5905"/>
                <a:gd name="connsiteY2" fmla="*/ 7382 h 7381"/>
                <a:gd name="connsiteX3" fmla="*/ 0 w 5905"/>
                <a:gd name="connsiteY3" fmla="*/ 7382 h 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7381">
                  <a:moveTo>
                    <a:pt x="0" y="0"/>
                  </a:moveTo>
                  <a:lnTo>
                    <a:pt x="5905" y="0"/>
                  </a:lnTo>
                  <a:lnTo>
                    <a:pt x="5905" y="7382"/>
                  </a:lnTo>
                  <a:lnTo>
                    <a:pt x="0" y="7382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9E9BC293-D8B0-3FE0-9B3E-EB7294EDD87F}"/>
                </a:ext>
              </a:extLst>
            </p:cNvPr>
            <p:cNvSpPr/>
            <p:nvPr/>
          </p:nvSpPr>
          <p:spPr>
            <a:xfrm>
              <a:off x="9714852" y="7036961"/>
              <a:ext cx="8562" cy="5905"/>
            </a:xfrm>
            <a:custGeom>
              <a:avLst/>
              <a:gdLst>
                <a:gd name="connsiteX0" fmla="*/ 0 w 8562"/>
                <a:gd name="connsiteY0" fmla="*/ 0 h 5905"/>
                <a:gd name="connsiteX1" fmla="*/ 8563 w 8562"/>
                <a:gd name="connsiteY1" fmla="*/ 0 h 5905"/>
                <a:gd name="connsiteX2" fmla="*/ 8563 w 8562"/>
                <a:gd name="connsiteY2" fmla="*/ 5905 h 5905"/>
                <a:gd name="connsiteX3" fmla="*/ 0 w 8562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2" h="5905">
                  <a:moveTo>
                    <a:pt x="0" y="0"/>
                  </a:moveTo>
                  <a:lnTo>
                    <a:pt x="8563" y="0"/>
                  </a:lnTo>
                  <a:lnTo>
                    <a:pt x="8563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1AA7CB23-5C08-804B-B608-2FEEDEC0809B}"/>
                </a:ext>
              </a:extLst>
            </p:cNvPr>
            <p:cNvSpPr/>
            <p:nvPr/>
          </p:nvSpPr>
          <p:spPr>
            <a:xfrm>
              <a:off x="9645465" y="7036961"/>
              <a:ext cx="59347" cy="23621"/>
            </a:xfrm>
            <a:custGeom>
              <a:avLst/>
              <a:gdLst>
                <a:gd name="connsiteX0" fmla="*/ 5905 w 59347"/>
                <a:gd name="connsiteY0" fmla="*/ 23621 h 23621"/>
                <a:gd name="connsiteX1" fmla="*/ 0 w 59347"/>
                <a:gd name="connsiteY1" fmla="*/ 23621 h 23621"/>
                <a:gd name="connsiteX2" fmla="*/ 0 w 59347"/>
                <a:gd name="connsiteY2" fmla="*/ 0 h 23621"/>
                <a:gd name="connsiteX3" fmla="*/ 59348 w 59347"/>
                <a:gd name="connsiteY3" fmla="*/ 0 h 23621"/>
                <a:gd name="connsiteX4" fmla="*/ 59348 w 59347"/>
                <a:gd name="connsiteY4" fmla="*/ 5905 h 23621"/>
                <a:gd name="connsiteX5" fmla="*/ 5905 w 59347"/>
                <a:gd name="connsiteY5" fmla="*/ 5905 h 23621"/>
                <a:gd name="connsiteX6" fmla="*/ 5905 w 59347"/>
                <a:gd name="connsiteY6" fmla="*/ 23621 h 2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47" h="23621">
                  <a:moveTo>
                    <a:pt x="5905" y="23621"/>
                  </a:moveTo>
                  <a:lnTo>
                    <a:pt x="0" y="23621"/>
                  </a:lnTo>
                  <a:lnTo>
                    <a:pt x="0" y="0"/>
                  </a:lnTo>
                  <a:lnTo>
                    <a:pt x="59348" y="0"/>
                  </a:lnTo>
                  <a:lnTo>
                    <a:pt x="59348" y="5905"/>
                  </a:lnTo>
                  <a:lnTo>
                    <a:pt x="5905" y="5905"/>
                  </a:lnTo>
                  <a:lnTo>
                    <a:pt x="5905" y="2362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F59F976F-6CCE-2FF2-6C28-B9E48E3ACA0A}"/>
                </a:ext>
              </a:extLst>
            </p:cNvPr>
            <p:cNvSpPr/>
            <p:nvPr/>
          </p:nvSpPr>
          <p:spPr>
            <a:xfrm>
              <a:off x="9645465" y="7344921"/>
              <a:ext cx="5905" cy="7972"/>
            </a:xfrm>
            <a:custGeom>
              <a:avLst/>
              <a:gdLst>
                <a:gd name="connsiteX0" fmla="*/ 0 w 5905"/>
                <a:gd name="connsiteY0" fmla="*/ 0 h 7972"/>
                <a:gd name="connsiteX1" fmla="*/ 5905 w 5905"/>
                <a:gd name="connsiteY1" fmla="*/ 0 h 7972"/>
                <a:gd name="connsiteX2" fmla="*/ 5905 w 5905"/>
                <a:gd name="connsiteY2" fmla="*/ 7972 h 7972"/>
                <a:gd name="connsiteX3" fmla="*/ 0 w 5905"/>
                <a:gd name="connsiteY3" fmla="*/ 7972 h 7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7972">
                  <a:moveTo>
                    <a:pt x="0" y="0"/>
                  </a:moveTo>
                  <a:lnTo>
                    <a:pt x="5905" y="0"/>
                  </a:lnTo>
                  <a:lnTo>
                    <a:pt x="5905" y="7972"/>
                  </a:lnTo>
                  <a:lnTo>
                    <a:pt x="0" y="7972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8D1A7158-9847-35B3-26A2-3792DA62ABB0}"/>
                </a:ext>
              </a:extLst>
            </p:cNvPr>
            <p:cNvSpPr/>
            <p:nvPr/>
          </p:nvSpPr>
          <p:spPr>
            <a:xfrm>
              <a:off x="9645465" y="7364408"/>
              <a:ext cx="124010" cy="22735"/>
            </a:xfrm>
            <a:custGeom>
              <a:avLst/>
              <a:gdLst>
                <a:gd name="connsiteX0" fmla="*/ 124011 w 124010"/>
                <a:gd name="connsiteY0" fmla="*/ 22735 h 22735"/>
                <a:gd name="connsiteX1" fmla="*/ 0 w 124010"/>
                <a:gd name="connsiteY1" fmla="*/ 22735 h 22735"/>
                <a:gd name="connsiteX2" fmla="*/ 0 w 124010"/>
                <a:gd name="connsiteY2" fmla="*/ 0 h 22735"/>
                <a:gd name="connsiteX3" fmla="*/ 5905 w 124010"/>
                <a:gd name="connsiteY3" fmla="*/ 0 h 22735"/>
                <a:gd name="connsiteX4" fmla="*/ 5905 w 124010"/>
                <a:gd name="connsiteY4" fmla="*/ 16830 h 22735"/>
                <a:gd name="connsiteX5" fmla="*/ 118105 w 124010"/>
                <a:gd name="connsiteY5" fmla="*/ 16830 h 22735"/>
                <a:gd name="connsiteX6" fmla="*/ 118105 w 124010"/>
                <a:gd name="connsiteY6" fmla="*/ 2362 h 22735"/>
                <a:gd name="connsiteX7" fmla="*/ 124011 w 124010"/>
                <a:gd name="connsiteY7" fmla="*/ 2362 h 22735"/>
                <a:gd name="connsiteX8" fmla="*/ 124011 w 124010"/>
                <a:gd name="connsiteY8" fmla="*/ 22735 h 2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010" h="22735">
                  <a:moveTo>
                    <a:pt x="124011" y="22735"/>
                  </a:moveTo>
                  <a:lnTo>
                    <a:pt x="0" y="22735"/>
                  </a:lnTo>
                  <a:lnTo>
                    <a:pt x="0" y="0"/>
                  </a:lnTo>
                  <a:lnTo>
                    <a:pt x="5905" y="0"/>
                  </a:lnTo>
                  <a:lnTo>
                    <a:pt x="5905" y="16830"/>
                  </a:lnTo>
                  <a:lnTo>
                    <a:pt x="118105" y="16830"/>
                  </a:lnTo>
                  <a:lnTo>
                    <a:pt x="118105" y="2362"/>
                  </a:lnTo>
                  <a:lnTo>
                    <a:pt x="124011" y="2362"/>
                  </a:lnTo>
                  <a:lnTo>
                    <a:pt x="124011" y="2273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E1BBA48E-0AB1-BAB4-F478-87CF97027F98}"/>
                </a:ext>
              </a:extLst>
            </p:cNvPr>
            <p:cNvSpPr/>
            <p:nvPr/>
          </p:nvSpPr>
          <p:spPr>
            <a:xfrm>
              <a:off x="9763570" y="7287344"/>
              <a:ext cx="5905" cy="65548"/>
            </a:xfrm>
            <a:custGeom>
              <a:avLst/>
              <a:gdLst>
                <a:gd name="connsiteX0" fmla="*/ 0 w 5905"/>
                <a:gd name="connsiteY0" fmla="*/ 0 h 65548"/>
                <a:gd name="connsiteX1" fmla="*/ 5905 w 5905"/>
                <a:gd name="connsiteY1" fmla="*/ 0 h 65548"/>
                <a:gd name="connsiteX2" fmla="*/ 5905 w 5905"/>
                <a:gd name="connsiteY2" fmla="*/ 65548 h 65548"/>
                <a:gd name="connsiteX3" fmla="*/ 0 w 5905"/>
                <a:gd name="connsiteY3" fmla="*/ 65548 h 6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65548">
                  <a:moveTo>
                    <a:pt x="0" y="0"/>
                  </a:moveTo>
                  <a:lnTo>
                    <a:pt x="5905" y="0"/>
                  </a:lnTo>
                  <a:lnTo>
                    <a:pt x="5905" y="65548"/>
                  </a:lnTo>
                  <a:lnTo>
                    <a:pt x="0" y="65548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117" name="Graphic 395">
              <a:extLst>
                <a:ext uri="{FF2B5EF4-FFF2-40B4-BE49-F238E27FC236}">
                  <a16:creationId xmlns:a16="http://schemas.microsoft.com/office/drawing/2014/main" id="{2DD4DCFF-AA0F-6E0C-8A7E-BDD352085477}"/>
                </a:ext>
              </a:extLst>
            </p:cNvPr>
            <p:cNvGrpSpPr/>
            <p:nvPr/>
          </p:nvGrpSpPr>
          <p:grpSpPr>
            <a:xfrm>
              <a:off x="9042833" y="7294726"/>
              <a:ext cx="473897" cy="5905"/>
              <a:chOff x="9042833" y="7294726"/>
              <a:chExt cx="473897" cy="5905"/>
            </a:xfrm>
            <a:solidFill>
              <a:srgbClr val="294784"/>
            </a:solidFill>
          </p:grpSpPr>
          <p:sp>
            <p:nvSpPr>
              <p:cNvPr id="262" name="Freeform 261">
                <a:extLst>
                  <a:ext uri="{FF2B5EF4-FFF2-40B4-BE49-F238E27FC236}">
                    <a16:creationId xmlns:a16="http://schemas.microsoft.com/office/drawing/2014/main" id="{26EB9A9B-D1F5-38CF-75E1-F97D576F7348}"/>
                  </a:ext>
                </a:extLst>
              </p:cNvPr>
              <p:cNvSpPr/>
              <p:nvPr/>
            </p:nvSpPr>
            <p:spPr>
              <a:xfrm>
                <a:off x="9042833" y="7297679"/>
                <a:ext cx="473897" cy="2952"/>
              </a:xfrm>
              <a:custGeom>
                <a:avLst/>
                <a:gdLst>
                  <a:gd name="connsiteX0" fmla="*/ 0 w 473897"/>
                  <a:gd name="connsiteY0" fmla="*/ 0 h 2952"/>
                  <a:gd name="connsiteX1" fmla="*/ 473898 w 473897"/>
                  <a:gd name="connsiteY1" fmla="*/ 0 h 2952"/>
                  <a:gd name="connsiteX2" fmla="*/ 0 w 47389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3897" h="2952">
                    <a:moveTo>
                      <a:pt x="0" y="0"/>
                    </a:moveTo>
                    <a:lnTo>
                      <a:pt x="4738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63" name="Freeform 262">
                <a:extLst>
                  <a:ext uri="{FF2B5EF4-FFF2-40B4-BE49-F238E27FC236}">
                    <a16:creationId xmlns:a16="http://schemas.microsoft.com/office/drawing/2014/main" id="{7C038F3A-7288-0494-D1C8-095F80630219}"/>
                  </a:ext>
                </a:extLst>
              </p:cNvPr>
              <p:cNvSpPr/>
              <p:nvPr/>
            </p:nvSpPr>
            <p:spPr>
              <a:xfrm>
                <a:off x="9042833" y="7294726"/>
                <a:ext cx="473897" cy="5905"/>
              </a:xfrm>
              <a:custGeom>
                <a:avLst/>
                <a:gdLst>
                  <a:gd name="connsiteX0" fmla="*/ 0 w 473897"/>
                  <a:gd name="connsiteY0" fmla="*/ 0 h 5905"/>
                  <a:gd name="connsiteX1" fmla="*/ 473898 w 473897"/>
                  <a:gd name="connsiteY1" fmla="*/ 0 h 5905"/>
                  <a:gd name="connsiteX2" fmla="*/ 473898 w 473897"/>
                  <a:gd name="connsiteY2" fmla="*/ 5905 h 5905"/>
                  <a:gd name="connsiteX3" fmla="*/ 0 w 47389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3897" h="5905">
                    <a:moveTo>
                      <a:pt x="0" y="0"/>
                    </a:moveTo>
                    <a:lnTo>
                      <a:pt x="473898" y="0"/>
                    </a:lnTo>
                    <a:lnTo>
                      <a:pt x="473898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118" name="Graphic 395">
              <a:extLst>
                <a:ext uri="{FF2B5EF4-FFF2-40B4-BE49-F238E27FC236}">
                  <a16:creationId xmlns:a16="http://schemas.microsoft.com/office/drawing/2014/main" id="{48DCBC12-9413-C709-8B7F-43899489F36F}"/>
                </a:ext>
              </a:extLst>
            </p:cNvPr>
            <p:cNvGrpSpPr/>
            <p:nvPr/>
          </p:nvGrpSpPr>
          <p:grpSpPr>
            <a:xfrm>
              <a:off x="9181902" y="7337834"/>
              <a:ext cx="373803" cy="5905"/>
              <a:chOff x="9181902" y="7337834"/>
              <a:chExt cx="373803" cy="5905"/>
            </a:xfrm>
            <a:solidFill>
              <a:srgbClr val="294784"/>
            </a:solidFill>
          </p:grpSpPr>
          <p:sp>
            <p:nvSpPr>
              <p:cNvPr id="260" name="Freeform 259">
                <a:extLst>
                  <a:ext uri="{FF2B5EF4-FFF2-40B4-BE49-F238E27FC236}">
                    <a16:creationId xmlns:a16="http://schemas.microsoft.com/office/drawing/2014/main" id="{AF7A43B5-DDDF-9766-B1C4-06E10C0A8643}"/>
                  </a:ext>
                </a:extLst>
              </p:cNvPr>
              <p:cNvSpPr/>
              <p:nvPr/>
            </p:nvSpPr>
            <p:spPr>
              <a:xfrm>
                <a:off x="9181902" y="7340787"/>
                <a:ext cx="373803" cy="2952"/>
              </a:xfrm>
              <a:custGeom>
                <a:avLst/>
                <a:gdLst>
                  <a:gd name="connsiteX0" fmla="*/ 0 w 373803"/>
                  <a:gd name="connsiteY0" fmla="*/ 0 h 2952"/>
                  <a:gd name="connsiteX1" fmla="*/ 373803 w 373803"/>
                  <a:gd name="connsiteY1" fmla="*/ 0 h 2952"/>
                  <a:gd name="connsiteX2" fmla="*/ 0 w 373803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3803" h="2952">
                    <a:moveTo>
                      <a:pt x="0" y="0"/>
                    </a:moveTo>
                    <a:lnTo>
                      <a:pt x="37380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61" name="Freeform 260">
                <a:extLst>
                  <a:ext uri="{FF2B5EF4-FFF2-40B4-BE49-F238E27FC236}">
                    <a16:creationId xmlns:a16="http://schemas.microsoft.com/office/drawing/2014/main" id="{D8AD9421-4852-C86C-3B5A-9610C4F7252E}"/>
                  </a:ext>
                </a:extLst>
              </p:cNvPr>
              <p:cNvSpPr/>
              <p:nvPr/>
            </p:nvSpPr>
            <p:spPr>
              <a:xfrm>
                <a:off x="9181902" y="7337834"/>
                <a:ext cx="373803" cy="5905"/>
              </a:xfrm>
              <a:custGeom>
                <a:avLst/>
                <a:gdLst>
                  <a:gd name="connsiteX0" fmla="*/ 0 w 373803"/>
                  <a:gd name="connsiteY0" fmla="*/ 0 h 5905"/>
                  <a:gd name="connsiteX1" fmla="*/ 373803 w 373803"/>
                  <a:gd name="connsiteY1" fmla="*/ 0 h 5905"/>
                  <a:gd name="connsiteX2" fmla="*/ 373803 w 373803"/>
                  <a:gd name="connsiteY2" fmla="*/ 5905 h 5905"/>
                  <a:gd name="connsiteX3" fmla="*/ 0 w 373803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3803" h="5905">
                    <a:moveTo>
                      <a:pt x="0" y="0"/>
                    </a:moveTo>
                    <a:lnTo>
                      <a:pt x="373803" y="0"/>
                    </a:lnTo>
                    <a:lnTo>
                      <a:pt x="37380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119" name="Graphic 395">
              <a:extLst>
                <a:ext uri="{FF2B5EF4-FFF2-40B4-BE49-F238E27FC236}">
                  <a16:creationId xmlns:a16="http://schemas.microsoft.com/office/drawing/2014/main" id="{C23D112F-6812-7D6F-3F5C-23D289AC2E91}"/>
                </a:ext>
              </a:extLst>
            </p:cNvPr>
            <p:cNvGrpSpPr/>
            <p:nvPr/>
          </p:nvGrpSpPr>
          <p:grpSpPr>
            <a:xfrm>
              <a:off x="9146175" y="7337834"/>
              <a:ext cx="10038" cy="5905"/>
              <a:chOff x="9146175" y="7337834"/>
              <a:chExt cx="10038" cy="5905"/>
            </a:xfrm>
            <a:solidFill>
              <a:srgbClr val="294784"/>
            </a:solidFill>
          </p:grpSpPr>
          <p:sp>
            <p:nvSpPr>
              <p:cNvPr id="258" name="Freeform 257">
                <a:extLst>
                  <a:ext uri="{FF2B5EF4-FFF2-40B4-BE49-F238E27FC236}">
                    <a16:creationId xmlns:a16="http://schemas.microsoft.com/office/drawing/2014/main" id="{83BFFDE4-C83F-3EEA-49DB-B62FB6D6A9BB}"/>
                  </a:ext>
                </a:extLst>
              </p:cNvPr>
              <p:cNvSpPr/>
              <p:nvPr/>
            </p:nvSpPr>
            <p:spPr>
              <a:xfrm>
                <a:off x="9146175" y="7340787"/>
                <a:ext cx="10038" cy="2952"/>
              </a:xfrm>
              <a:custGeom>
                <a:avLst/>
                <a:gdLst>
                  <a:gd name="connsiteX0" fmla="*/ 0 w 10038"/>
                  <a:gd name="connsiteY0" fmla="*/ 0 h 2952"/>
                  <a:gd name="connsiteX1" fmla="*/ 10039 w 10038"/>
                  <a:gd name="connsiteY1" fmla="*/ 0 h 2952"/>
                  <a:gd name="connsiteX2" fmla="*/ 0 w 10038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38" h="2952">
                    <a:moveTo>
                      <a:pt x="0" y="0"/>
                    </a:moveTo>
                    <a:lnTo>
                      <a:pt x="1003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59" name="Freeform 258">
                <a:extLst>
                  <a:ext uri="{FF2B5EF4-FFF2-40B4-BE49-F238E27FC236}">
                    <a16:creationId xmlns:a16="http://schemas.microsoft.com/office/drawing/2014/main" id="{3883DFB7-6804-4CC8-B9D9-8EC5D9161682}"/>
                  </a:ext>
                </a:extLst>
              </p:cNvPr>
              <p:cNvSpPr/>
              <p:nvPr/>
            </p:nvSpPr>
            <p:spPr>
              <a:xfrm>
                <a:off x="9146175" y="7337834"/>
                <a:ext cx="10038" cy="5905"/>
              </a:xfrm>
              <a:custGeom>
                <a:avLst/>
                <a:gdLst>
                  <a:gd name="connsiteX0" fmla="*/ 0 w 10038"/>
                  <a:gd name="connsiteY0" fmla="*/ 0 h 5905"/>
                  <a:gd name="connsiteX1" fmla="*/ 10039 w 10038"/>
                  <a:gd name="connsiteY1" fmla="*/ 0 h 5905"/>
                  <a:gd name="connsiteX2" fmla="*/ 10039 w 10038"/>
                  <a:gd name="connsiteY2" fmla="*/ 5905 h 5905"/>
                  <a:gd name="connsiteX3" fmla="*/ 0 w 10038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8" h="5905">
                    <a:moveTo>
                      <a:pt x="0" y="0"/>
                    </a:moveTo>
                    <a:lnTo>
                      <a:pt x="10039" y="0"/>
                    </a:lnTo>
                    <a:lnTo>
                      <a:pt x="10039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120" name="Graphic 395">
              <a:extLst>
                <a:ext uri="{FF2B5EF4-FFF2-40B4-BE49-F238E27FC236}">
                  <a16:creationId xmlns:a16="http://schemas.microsoft.com/office/drawing/2014/main" id="{642A5DB6-BD1A-A263-FD5F-5AFEBF0BB53C}"/>
                </a:ext>
              </a:extLst>
            </p:cNvPr>
            <p:cNvGrpSpPr/>
            <p:nvPr/>
          </p:nvGrpSpPr>
          <p:grpSpPr>
            <a:xfrm>
              <a:off x="9042833" y="7337834"/>
              <a:ext cx="68796" cy="5905"/>
              <a:chOff x="9042833" y="7337834"/>
              <a:chExt cx="68796" cy="5905"/>
            </a:xfrm>
            <a:solidFill>
              <a:srgbClr val="294784"/>
            </a:solidFill>
          </p:grpSpPr>
          <p:sp>
            <p:nvSpPr>
              <p:cNvPr id="256" name="Freeform 255">
                <a:extLst>
                  <a:ext uri="{FF2B5EF4-FFF2-40B4-BE49-F238E27FC236}">
                    <a16:creationId xmlns:a16="http://schemas.microsoft.com/office/drawing/2014/main" id="{AFE95796-24B8-7A2B-D21D-0CD5B6CCFC9A}"/>
                  </a:ext>
                </a:extLst>
              </p:cNvPr>
              <p:cNvSpPr/>
              <p:nvPr/>
            </p:nvSpPr>
            <p:spPr>
              <a:xfrm>
                <a:off x="9042833" y="7340787"/>
                <a:ext cx="68796" cy="2952"/>
              </a:xfrm>
              <a:custGeom>
                <a:avLst/>
                <a:gdLst>
                  <a:gd name="connsiteX0" fmla="*/ 0 w 68796"/>
                  <a:gd name="connsiteY0" fmla="*/ 0 h 2952"/>
                  <a:gd name="connsiteX1" fmla="*/ 68796 w 68796"/>
                  <a:gd name="connsiteY1" fmla="*/ 0 h 2952"/>
                  <a:gd name="connsiteX2" fmla="*/ 0 w 68796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796" h="2952">
                    <a:moveTo>
                      <a:pt x="0" y="0"/>
                    </a:moveTo>
                    <a:lnTo>
                      <a:pt x="6879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57" name="Freeform 256">
                <a:extLst>
                  <a:ext uri="{FF2B5EF4-FFF2-40B4-BE49-F238E27FC236}">
                    <a16:creationId xmlns:a16="http://schemas.microsoft.com/office/drawing/2014/main" id="{8DFD9EFD-38F3-EE79-8CF4-0AC920599DD6}"/>
                  </a:ext>
                </a:extLst>
              </p:cNvPr>
              <p:cNvSpPr/>
              <p:nvPr/>
            </p:nvSpPr>
            <p:spPr>
              <a:xfrm>
                <a:off x="9042833" y="7337834"/>
                <a:ext cx="68796" cy="5905"/>
              </a:xfrm>
              <a:custGeom>
                <a:avLst/>
                <a:gdLst>
                  <a:gd name="connsiteX0" fmla="*/ 0 w 68796"/>
                  <a:gd name="connsiteY0" fmla="*/ 0 h 5905"/>
                  <a:gd name="connsiteX1" fmla="*/ 68796 w 68796"/>
                  <a:gd name="connsiteY1" fmla="*/ 0 h 5905"/>
                  <a:gd name="connsiteX2" fmla="*/ 68796 w 68796"/>
                  <a:gd name="connsiteY2" fmla="*/ 5905 h 5905"/>
                  <a:gd name="connsiteX3" fmla="*/ 0 w 68796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796" h="5905">
                    <a:moveTo>
                      <a:pt x="0" y="0"/>
                    </a:moveTo>
                    <a:lnTo>
                      <a:pt x="68796" y="0"/>
                    </a:lnTo>
                    <a:lnTo>
                      <a:pt x="68796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121" name="Graphic 395">
              <a:extLst>
                <a:ext uri="{FF2B5EF4-FFF2-40B4-BE49-F238E27FC236}">
                  <a16:creationId xmlns:a16="http://schemas.microsoft.com/office/drawing/2014/main" id="{0AB3AAB7-FB7F-E6AC-2C5B-DBB08837ACFC}"/>
                </a:ext>
              </a:extLst>
            </p:cNvPr>
            <p:cNvGrpSpPr/>
            <p:nvPr/>
          </p:nvGrpSpPr>
          <p:grpSpPr>
            <a:xfrm>
              <a:off x="9042833" y="7381238"/>
              <a:ext cx="182177" cy="5905"/>
              <a:chOff x="9042833" y="7381238"/>
              <a:chExt cx="182177" cy="5905"/>
            </a:xfrm>
            <a:solidFill>
              <a:srgbClr val="294784"/>
            </a:solidFill>
          </p:grpSpPr>
          <p:sp>
            <p:nvSpPr>
              <p:cNvPr id="254" name="Freeform 253">
                <a:extLst>
                  <a:ext uri="{FF2B5EF4-FFF2-40B4-BE49-F238E27FC236}">
                    <a16:creationId xmlns:a16="http://schemas.microsoft.com/office/drawing/2014/main" id="{8F87ADAF-2F7B-4D67-45C7-A94F31CC3C24}"/>
                  </a:ext>
                </a:extLst>
              </p:cNvPr>
              <p:cNvSpPr/>
              <p:nvPr/>
            </p:nvSpPr>
            <p:spPr>
              <a:xfrm>
                <a:off x="9042833" y="7384191"/>
                <a:ext cx="182177" cy="2952"/>
              </a:xfrm>
              <a:custGeom>
                <a:avLst/>
                <a:gdLst>
                  <a:gd name="connsiteX0" fmla="*/ 0 w 182177"/>
                  <a:gd name="connsiteY0" fmla="*/ 0 h 2952"/>
                  <a:gd name="connsiteX1" fmla="*/ 182177 w 182177"/>
                  <a:gd name="connsiteY1" fmla="*/ 0 h 2952"/>
                  <a:gd name="connsiteX2" fmla="*/ 0 w 18217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2177" h="2952">
                    <a:moveTo>
                      <a:pt x="0" y="0"/>
                    </a:moveTo>
                    <a:lnTo>
                      <a:pt x="18217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55" name="Freeform 254">
                <a:extLst>
                  <a:ext uri="{FF2B5EF4-FFF2-40B4-BE49-F238E27FC236}">
                    <a16:creationId xmlns:a16="http://schemas.microsoft.com/office/drawing/2014/main" id="{449BA7D9-17A5-955E-2046-C83736005B31}"/>
                  </a:ext>
                </a:extLst>
              </p:cNvPr>
              <p:cNvSpPr/>
              <p:nvPr/>
            </p:nvSpPr>
            <p:spPr>
              <a:xfrm>
                <a:off x="9042833" y="7381238"/>
                <a:ext cx="182177" cy="5905"/>
              </a:xfrm>
              <a:custGeom>
                <a:avLst/>
                <a:gdLst>
                  <a:gd name="connsiteX0" fmla="*/ 0 w 182177"/>
                  <a:gd name="connsiteY0" fmla="*/ 0 h 5905"/>
                  <a:gd name="connsiteX1" fmla="*/ 182177 w 182177"/>
                  <a:gd name="connsiteY1" fmla="*/ 0 h 5905"/>
                  <a:gd name="connsiteX2" fmla="*/ 182177 w 182177"/>
                  <a:gd name="connsiteY2" fmla="*/ 5905 h 5905"/>
                  <a:gd name="connsiteX3" fmla="*/ 0 w 18217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177" h="5905">
                    <a:moveTo>
                      <a:pt x="0" y="0"/>
                    </a:moveTo>
                    <a:lnTo>
                      <a:pt x="182177" y="0"/>
                    </a:lnTo>
                    <a:lnTo>
                      <a:pt x="182177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623260E9-4CEF-0A89-AD8A-45B061DF8BC5}"/>
                </a:ext>
              </a:extLst>
            </p:cNvPr>
            <p:cNvSpPr/>
            <p:nvPr/>
          </p:nvSpPr>
          <p:spPr>
            <a:xfrm>
              <a:off x="9130821" y="6192508"/>
              <a:ext cx="531474" cy="237982"/>
            </a:xfrm>
            <a:custGeom>
              <a:avLst/>
              <a:gdLst>
                <a:gd name="connsiteX0" fmla="*/ 0 w 531474"/>
                <a:gd name="connsiteY0" fmla="*/ 90351 h 237982"/>
                <a:gd name="connsiteX1" fmla="*/ 0 w 531474"/>
                <a:gd name="connsiteY1" fmla="*/ 237982 h 237982"/>
                <a:gd name="connsiteX2" fmla="*/ 531474 w 531474"/>
                <a:gd name="connsiteY2" fmla="*/ 237982 h 237982"/>
                <a:gd name="connsiteX3" fmla="*/ 531474 w 531474"/>
                <a:gd name="connsiteY3" fmla="*/ 90351 h 237982"/>
                <a:gd name="connsiteX4" fmla="*/ 368489 w 531474"/>
                <a:gd name="connsiteY4" fmla="*/ 90351 h 237982"/>
                <a:gd name="connsiteX5" fmla="*/ 326561 w 531474"/>
                <a:gd name="connsiteY5" fmla="*/ 0 h 237982"/>
                <a:gd name="connsiteX6" fmla="*/ 205208 w 531474"/>
                <a:gd name="connsiteY6" fmla="*/ 0 h 237982"/>
                <a:gd name="connsiteX7" fmla="*/ 163281 w 531474"/>
                <a:gd name="connsiteY7" fmla="*/ 90351 h 237982"/>
                <a:gd name="connsiteX8" fmla="*/ 0 w 531474"/>
                <a:gd name="connsiteY8" fmla="*/ 90351 h 23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1474" h="237982">
                  <a:moveTo>
                    <a:pt x="0" y="90351"/>
                  </a:moveTo>
                  <a:lnTo>
                    <a:pt x="0" y="237982"/>
                  </a:lnTo>
                  <a:lnTo>
                    <a:pt x="531474" y="237982"/>
                  </a:lnTo>
                  <a:lnTo>
                    <a:pt x="531474" y="90351"/>
                  </a:lnTo>
                  <a:lnTo>
                    <a:pt x="368489" y="90351"/>
                  </a:lnTo>
                  <a:lnTo>
                    <a:pt x="326561" y="0"/>
                  </a:lnTo>
                  <a:lnTo>
                    <a:pt x="205208" y="0"/>
                  </a:lnTo>
                  <a:lnTo>
                    <a:pt x="163281" y="90351"/>
                  </a:lnTo>
                  <a:lnTo>
                    <a:pt x="0" y="90351"/>
                  </a:lnTo>
                  <a:close/>
                </a:path>
              </a:pathLst>
            </a:custGeom>
            <a:solidFill>
              <a:srgbClr val="6480E2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525D08F1-961B-D390-8DB3-F312A8D7759A}"/>
                </a:ext>
              </a:extLst>
            </p:cNvPr>
            <p:cNvSpPr/>
            <p:nvPr/>
          </p:nvSpPr>
          <p:spPr>
            <a:xfrm>
              <a:off x="9130821" y="6192508"/>
              <a:ext cx="531474" cy="198121"/>
            </a:xfrm>
            <a:custGeom>
              <a:avLst/>
              <a:gdLst>
                <a:gd name="connsiteX0" fmla="*/ 0 w 531474"/>
                <a:gd name="connsiteY0" fmla="*/ 90351 h 198121"/>
                <a:gd name="connsiteX1" fmla="*/ 0 w 531474"/>
                <a:gd name="connsiteY1" fmla="*/ 198122 h 198121"/>
                <a:gd name="connsiteX2" fmla="*/ 531474 w 531474"/>
                <a:gd name="connsiteY2" fmla="*/ 115153 h 198121"/>
                <a:gd name="connsiteX3" fmla="*/ 531474 w 531474"/>
                <a:gd name="connsiteY3" fmla="*/ 90351 h 198121"/>
                <a:gd name="connsiteX4" fmla="*/ 368489 w 531474"/>
                <a:gd name="connsiteY4" fmla="*/ 90351 h 198121"/>
                <a:gd name="connsiteX5" fmla="*/ 326561 w 531474"/>
                <a:gd name="connsiteY5" fmla="*/ 0 h 198121"/>
                <a:gd name="connsiteX6" fmla="*/ 205208 w 531474"/>
                <a:gd name="connsiteY6" fmla="*/ 0 h 198121"/>
                <a:gd name="connsiteX7" fmla="*/ 163281 w 531474"/>
                <a:gd name="connsiteY7" fmla="*/ 90351 h 198121"/>
                <a:gd name="connsiteX8" fmla="*/ 0 w 531474"/>
                <a:gd name="connsiteY8" fmla="*/ 90351 h 19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1474" h="198121">
                  <a:moveTo>
                    <a:pt x="0" y="90351"/>
                  </a:moveTo>
                  <a:lnTo>
                    <a:pt x="0" y="198122"/>
                  </a:lnTo>
                  <a:lnTo>
                    <a:pt x="531474" y="115153"/>
                  </a:lnTo>
                  <a:lnTo>
                    <a:pt x="531474" y="90351"/>
                  </a:lnTo>
                  <a:lnTo>
                    <a:pt x="368489" y="90351"/>
                  </a:lnTo>
                  <a:lnTo>
                    <a:pt x="326561" y="0"/>
                  </a:lnTo>
                  <a:lnTo>
                    <a:pt x="205208" y="0"/>
                  </a:lnTo>
                  <a:lnTo>
                    <a:pt x="163281" y="90351"/>
                  </a:lnTo>
                  <a:lnTo>
                    <a:pt x="0" y="90351"/>
                  </a:lnTo>
                  <a:close/>
                </a:path>
              </a:pathLst>
            </a:custGeom>
            <a:solidFill>
              <a:srgbClr val="5A89F8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6E42DEB7-F5A0-FCB4-6DF6-93C777D7526C}"/>
                </a:ext>
              </a:extLst>
            </p:cNvPr>
            <p:cNvSpPr/>
            <p:nvPr/>
          </p:nvSpPr>
          <p:spPr>
            <a:xfrm>
              <a:off x="10014014" y="6576735"/>
              <a:ext cx="403323" cy="890017"/>
            </a:xfrm>
            <a:custGeom>
              <a:avLst/>
              <a:gdLst>
                <a:gd name="connsiteX0" fmla="*/ 67556 w 403323"/>
                <a:gd name="connsiteY0" fmla="*/ 137503 h 890017"/>
                <a:gd name="connsiteX1" fmla="*/ 32714 w 403323"/>
                <a:gd name="connsiteY1" fmla="*/ 255904 h 890017"/>
                <a:gd name="connsiteX2" fmla="*/ 8798 w 403323"/>
                <a:gd name="connsiteY2" fmla="*/ 380210 h 890017"/>
                <a:gd name="connsiteX3" fmla="*/ 68737 w 403323"/>
                <a:gd name="connsiteY3" fmla="*/ 530203 h 890017"/>
                <a:gd name="connsiteX4" fmla="*/ 112435 w 403323"/>
                <a:gd name="connsiteY4" fmla="*/ 578036 h 890017"/>
                <a:gd name="connsiteX5" fmla="*/ 115388 w 403323"/>
                <a:gd name="connsiteY5" fmla="*/ 638860 h 890017"/>
                <a:gd name="connsiteX6" fmla="*/ 30648 w 403323"/>
                <a:gd name="connsiteY6" fmla="*/ 674292 h 890017"/>
                <a:gd name="connsiteX7" fmla="*/ 11456 w 403323"/>
                <a:gd name="connsiteY7" fmla="*/ 778520 h 890017"/>
                <a:gd name="connsiteX8" fmla="*/ 244123 w 403323"/>
                <a:gd name="connsiteY8" fmla="*/ 886291 h 890017"/>
                <a:gd name="connsiteX9" fmla="*/ 374334 w 403323"/>
                <a:gd name="connsiteY9" fmla="*/ 764938 h 890017"/>
                <a:gd name="connsiteX10" fmla="*/ 317053 w 403323"/>
                <a:gd name="connsiteY10" fmla="*/ 597819 h 890017"/>
                <a:gd name="connsiteX11" fmla="*/ 367248 w 403323"/>
                <a:gd name="connsiteY11" fmla="*/ 494181 h 890017"/>
                <a:gd name="connsiteX12" fmla="*/ 400613 w 403323"/>
                <a:gd name="connsiteY12" fmla="*/ 386115 h 890017"/>
                <a:gd name="connsiteX13" fmla="*/ 279555 w 403323"/>
                <a:gd name="connsiteY13" fmla="*/ 267714 h 890017"/>
                <a:gd name="connsiteX14" fmla="*/ 250914 w 403323"/>
                <a:gd name="connsiteY14" fmla="*/ 162305 h 890017"/>
                <a:gd name="connsiteX15" fmla="*/ 238218 w 403323"/>
                <a:gd name="connsiteY15" fmla="*/ 52467 h 890017"/>
                <a:gd name="connsiteX16" fmla="*/ 67556 w 403323"/>
                <a:gd name="connsiteY16" fmla="*/ 137503 h 89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3323" h="890017">
                  <a:moveTo>
                    <a:pt x="67556" y="137503"/>
                  </a:moveTo>
                  <a:cubicBezTo>
                    <a:pt x="58993" y="177659"/>
                    <a:pt x="44230" y="216338"/>
                    <a:pt x="32714" y="255904"/>
                  </a:cubicBezTo>
                  <a:cubicBezTo>
                    <a:pt x="20904" y="296650"/>
                    <a:pt x="8798" y="337987"/>
                    <a:pt x="8798" y="380210"/>
                  </a:cubicBezTo>
                  <a:cubicBezTo>
                    <a:pt x="8798" y="435424"/>
                    <a:pt x="30943" y="490048"/>
                    <a:pt x="68737" y="530203"/>
                  </a:cubicBezTo>
                  <a:cubicBezTo>
                    <a:pt x="83500" y="545852"/>
                    <a:pt x="100920" y="559730"/>
                    <a:pt x="112435" y="578036"/>
                  </a:cubicBezTo>
                  <a:cubicBezTo>
                    <a:pt x="123951" y="596342"/>
                    <a:pt x="128085" y="621440"/>
                    <a:pt x="115388" y="638860"/>
                  </a:cubicBezTo>
                  <a:cubicBezTo>
                    <a:pt x="97082" y="663958"/>
                    <a:pt x="57517" y="658643"/>
                    <a:pt x="30648" y="674292"/>
                  </a:cubicBezTo>
                  <a:cubicBezTo>
                    <a:pt x="-3308" y="694074"/>
                    <a:pt x="-8032" y="744565"/>
                    <a:pt x="11456" y="778520"/>
                  </a:cubicBezTo>
                  <a:cubicBezTo>
                    <a:pt x="30943" y="812475"/>
                    <a:pt x="118636" y="910207"/>
                    <a:pt x="244123" y="886291"/>
                  </a:cubicBezTo>
                  <a:cubicBezTo>
                    <a:pt x="300223" y="875366"/>
                    <a:pt x="376401" y="821923"/>
                    <a:pt x="374334" y="764938"/>
                  </a:cubicBezTo>
                  <a:cubicBezTo>
                    <a:pt x="371972" y="705295"/>
                    <a:pt x="315281" y="657167"/>
                    <a:pt x="317053" y="597819"/>
                  </a:cubicBezTo>
                  <a:cubicBezTo>
                    <a:pt x="318234" y="558844"/>
                    <a:pt x="344513" y="525774"/>
                    <a:pt x="367248" y="494181"/>
                  </a:cubicBezTo>
                  <a:cubicBezTo>
                    <a:pt x="389983" y="462588"/>
                    <a:pt x="410947" y="423908"/>
                    <a:pt x="400613" y="386115"/>
                  </a:cubicBezTo>
                  <a:cubicBezTo>
                    <a:pt x="385259" y="330901"/>
                    <a:pt x="314100" y="313775"/>
                    <a:pt x="279555" y="267714"/>
                  </a:cubicBezTo>
                  <a:cubicBezTo>
                    <a:pt x="257410" y="238188"/>
                    <a:pt x="252390" y="199213"/>
                    <a:pt x="250914" y="162305"/>
                  </a:cubicBezTo>
                  <a:cubicBezTo>
                    <a:pt x="249438" y="125397"/>
                    <a:pt x="250619" y="87603"/>
                    <a:pt x="238218" y="52467"/>
                  </a:cubicBezTo>
                  <a:cubicBezTo>
                    <a:pt x="208396" y="-31978"/>
                    <a:pt x="102101" y="-21939"/>
                    <a:pt x="67556" y="137503"/>
                  </a:cubicBezTo>
                  <a:close/>
                </a:path>
              </a:pathLst>
            </a:custGeom>
            <a:solidFill>
              <a:srgbClr val="6480E2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A37B088E-DC77-CDBC-B15B-9E888026AB9D}"/>
                </a:ext>
              </a:extLst>
            </p:cNvPr>
            <p:cNvSpPr/>
            <p:nvPr/>
          </p:nvSpPr>
          <p:spPr>
            <a:xfrm>
              <a:off x="10210599" y="6926828"/>
              <a:ext cx="5905" cy="641312"/>
            </a:xfrm>
            <a:custGeom>
              <a:avLst/>
              <a:gdLst>
                <a:gd name="connsiteX0" fmla="*/ 0 w 5905"/>
                <a:gd name="connsiteY0" fmla="*/ 0 h 641312"/>
                <a:gd name="connsiteX1" fmla="*/ 5905 w 5905"/>
                <a:gd name="connsiteY1" fmla="*/ 0 h 641312"/>
                <a:gd name="connsiteX2" fmla="*/ 5905 w 5905"/>
                <a:gd name="connsiteY2" fmla="*/ 641312 h 641312"/>
                <a:gd name="connsiteX3" fmla="*/ 0 w 5905"/>
                <a:gd name="connsiteY3" fmla="*/ 641312 h 641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641312">
                  <a:moveTo>
                    <a:pt x="0" y="0"/>
                  </a:moveTo>
                  <a:lnTo>
                    <a:pt x="5905" y="0"/>
                  </a:lnTo>
                  <a:lnTo>
                    <a:pt x="5905" y="641312"/>
                  </a:lnTo>
                  <a:lnTo>
                    <a:pt x="0" y="641312"/>
                  </a:lnTo>
                  <a:close/>
                </a:path>
              </a:pathLst>
            </a:custGeom>
            <a:solidFill>
              <a:srgbClr val="D2CD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5B926680-8792-B225-B237-5E7D9072A533}"/>
                </a:ext>
              </a:extLst>
            </p:cNvPr>
            <p:cNvSpPr/>
            <p:nvPr/>
          </p:nvSpPr>
          <p:spPr>
            <a:xfrm>
              <a:off x="10210599" y="7015702"/>
              <a:ext cx="80902" cy="96551"/>
            </a:xfrm>
            <a:custGeom>
              <a:avLst/>
              <a:gdLst>
                <a:gd name="connsiteX0" fmla="*/ 5905 w 80902"/>
                <a:gd name="connsiteY0" fmla="*/ 96551 h 96551"/>
                <a:gd name="connsiteX1" fmla="*/ 0 w 80902"/>
                <a:gd name="connsiteY1" fmla="*/ 95665 h 96551"/>
                <a:gd name="connsiteX2" fmla="*/ 78245 w 80902"/>
                <a:gd name="connsiteY2" fmla="*/ 0 h 96551"/>
                <a:gd name="connsiteX3" fmla="*/ 80902 w 80902"/>
                <a:gd name="connsiteY3" fmla="*/ 5315 h 96551"/>
                <a:gd name="connsiteX4" fmla="*/ 5610 w 80902"/>
                <a:gd name="connsiteY4" fmla="*/ 96551 h 9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902" h="96551">
                  <a:moveTo>
                    <a:pt x="5905" y="96551"/>
                  </a:moveTo>
                  <a:lnTo>
                    <a:pt x="0" y="95665"/>
                  </a:lnTo>
                  <a:cubicBezTo>
                    <a:pt x="9448" y="37498"/>
                    <a:pt x="75588" y="1476"/>
                    <a:pt x="78245" y="0"/>
                  </a:cubicBezTo>
                  <a:lnTo>
                    <a:pt x="80902" y="5315"/>
                  </a:lnTo>
                  <a:cubicBezTo>
                    <a:pt x="80312" y="5610"/>
                    <a:pt x="14763" y="41632"/>
                    <a:pt x="5610" y="96551"/>
                  </a:cubicBezTo>
                  <a:close/>
                </a:path>
              </a:pathLst>
            </a:custGeom>
            <a:solidFill>
              <a:srgbClr val="D2CD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9B57B910-8C4D-5447-D0E4-CB9809BED451}"/>
                </a:ext>
              </a:extLst>
            </p:cNvPr>
            <p:cNvSpPr/>
            <p:nvPr/>
          </p:nvSpPr>
          <p:spPr>
            <a:xfrm>
              <a:off x="10156861" y="7294431"/>
              <a:ext cx="59347" cy="70272"/>
            </a:xfrm>
            <a:custGeom>
              <a:avLst/>
              <a:gdLst>
                <a:gd name="connsiteX0" fmla="*/ 53738 w 59347"/>
                <a:gd name="connsiteY0" fmla="*/ 70273 h 70272"/>
                <a:gd name="connsiteX1" fmla="*/ 0 w 59347"/>
                <a:gd name="connsiteY1" fmla="*/ 5315 h 70272"/>
                <a:gd name="connsiteX2" fmla="*/ 2657 w 59347"/>
                <a:gd name="connsiteY2" fmla="*/ 0 h 70272"/>
                <a:gd name="connsiteX3" fmla="*/ 59348 w 59347"/>
                <a:gd name="connsiteY3" fmla="*/ 69387 h 70272"/>
                <a:gd name="connsiteX4" fmla="*/ 53443 w 59347"/>
                <a:gd name="connsiteY4" fmla="*/ 70273 h 70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47" h="70272">
                  <a:moveTo>
                    <a:pt x="53738" y="70273"/>
                  </a:moveTo>
                  <a:cubicBezTo>
                    <a:pt x="47242" y="31003"/>
                    <a:pt x="590" y="5610"/>
                    <a:pt x="0" y="5315"/>
                  </a:cubicBezTo>
                  <a:lnTo>
                    <a:pt x="2657" y="0"/>
                  </a:lnTo>
                  <a:cubicBezTo>
                    <a:pt x="4724" y="1181"/>
                    <a:pt x="52557" y="27164"/>
                    <a:pt x="59348" y="69387"/>
                  </a:cubicBezTo>
                  <a:lnTo>
                    <a:pt x="53443" y="70273"/>
                  </a:lnTo>
                  <a:close/>
                </a:path>
              </a:pathLst>
            </a:custGeom>
            <a:solidFill>
              <a:srgbClr val="D2CD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2" name="Freeform 191">
              <a:extLst>
                <a:ext uri="{FF2B5EF4-FFF2-40B4-BE49-F238E27FC236}">
                  <a16:creationId xmlns:a16="http://schemas.microsoft.com/office/drawing/2014/main" id="{B8B22822-39F8-B8C7-91B5-7A1C856C0B3F}"/>
                </a:ext>
              </a:extLst>
            </p:cNvPr>
            <p:cNvSpPr/>
            <p:nvPr/>
          </p:nvSpPr>
          <p:spPr>
            <a:xfrm>
              <a:off x="10106667" y="7545995"/>
              <a:ext cx="212589" cy="134049"/>
            </a:xfrm>
            <a:custGeom>
              <a:avLst/>
              <a:gdLst>
                <a:gd name="connsiteX0" fmla="*/ 0 w 212589"/>
                <a:gd name="connsiteY0" fmla="*/ 0 h 134049"/>
                <a:gd name="connsiteX1" fmla="*/ 212590 w 212589"/>
                <a:gd name="connsiteY1" fmla="*/ 0 h 134049"/>
                <a:gd name="connsiteX2" fmla="*/ 212590 w 212589"/>
                <a:gd name="connsiteY2" fmla="*/ 61120 h 134049"/>
                <a:gd name="connsiteX3" fmla="*/ 139660 w 212589"/>
                <a:gd name="connsiteY3" fmla="*/ 134050 h 134049"/>
                <a:gd name="connsiteX4" fmla="*/ 73225 w 212589"/>
                <a:gd name="connsiteY4" fmla="*/ 134050 h 134049"/>
                <a:gd name="connsiteX5" fmla="*/ 295 w 212589"/>
                <a:gd name="connsiteY5" fmla="*/ 61120 h 134049"/>
                <a:gd name="connsiteX6" fmla="*/ 295 w 212589"/>
                <a:gd name="connsiteY6" fmla="*/ 0 h 134049"/>
                <a:gd name="connsiteX7" fmla="*/ 295 w 212589"/>
                <a:gd name="connsiteY7" fmla="*/ 0 h 134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589" h="134049">
                  <a:moveTo>
                    <a:pt x="0" y="0"/>
                  </a:moveTo>
                  <a:lnTo>
                    <a:pt x="212590" y="0"/>
                  </a:lnTo>
                  <a:lnTo>
                    <a:pt x="212590" y="61120"/>
                  </a:lnTo>
                  <a:cubicBezTo>
                    <a:pt x="212590" y="101571"/>
                    <a:pt x="179815" y="134050"/>
                    <a:pt x="139660" y="134050"/>
                  </a:cubicBezTo>
                  <a:lnTo>
                    <a:pt x="73225" y="134050"/>
                  </a:lnTo>
                  <a:cubicBezTo>
                    <a:pt x="32774" y="134050"/>
                    <a:pt x="295" y="101275"/>
                    <a:pt x="295" y="61120"/>
                  </a:cubicBez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EF6025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3" name="Freeform 192">
              <a:extLst>
                <a:ext uri="{FF2B5EF4-FFF2-40B4-BE49-F238E27FC236}">
                  <a16:creationId xmlns:a16="http://schemas.microsoft.com/office/drawing/2014/main" id="{673B955E-F20D-1221-542F-A42323DE583E}"/>
                </a:ext>
              </a:extLst>
            </p:cNvPr>
            <p:cNvSpPr/>
            <p:nvPr/>
          </p:nvSpPr>
          <p:spPr>
            <a:xfrm>
              <a:off x="10103714" y="7584970"/>
              <a:ext cx="43403" cy="89759"/>
            </a:xfrm>
            <a:custGeom>
              <a:avLst/>
              <a:gdLst>
                <a:gd name="connsiteX0" fmla="*/ 40746 w 43403"/>
                <a:gd name="connsiteY0" fmla="*/ 89760 h 89759"/>
                <a:gd name="connsiteX1" fmla="*/ 0 w 43403"/>
                <a:gd name="connsiteY1" fmla="*/ 22440 h 89759"/>
                <a:gd name="connsiteX2" fmla="*/ 0 w 43403"/>
                <a:gd name="connsiteY2" fmla="*/ 0 h 89759"/>
                <a:gd name="connsiteX3" fmla="*/ 5905 w 43403"/>
                <a:gd name="connsiteY3" fmla="*/ 0 h 89759"/>
                <a:gd name="connsiteX4" fmla="*/ 5905 w 43403"/>
                <a:gd name="connsiteY4" fmla="*/ 22440 h 89759"/>
                <a:gd name="connsiteX5" fmla="*/ 43404 w 43403"/>
                <a:gd name="connsiteY5" fmla="*/ 84445 h 89759"/>
                <a:gd name="connsiteX6" fmla="*/ 40746 w 43403"/>
                <a:gd name="connsiteY6" fmla="*/ 89760 h 8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403" h="89759">
                  <a:moveTo>
                    <a:pt x="40746" y="89760"/>
                  </a:moveTo>
                  <a:cubicBezTo>
                    <a:pt x="15649" y="76473"/>
                    <a:pt x="0" y="50785"/>
                    <a:pt x="0" y="22440"/>
                  </a:cubicBezTo>
                  <a:lnTo>
                    <a:pt x="0" y="0"/>
                  </a:lnTo>
                  <a:lnTo>
                    <a:pt x="5905" y="0"/>
                  </a:lnTo>
                  <a:lnTo>
                    <a:pt x="5905" y="22440"/>
                  </a:lnTo>
                  <a:cubicBezTo>
                    <a:pt x="5905" y="48718"/>
                    <a:pt x="20373" y="72340"/>
                    <a:pt x="43404" y="84445"/>
                  </a:cubicBezTo>
                  <a:lnTo>
                    <a:pt x="40746" y="89760"/>
                  </a:lnTo>
                  <a:close/>
                </a:path>
              </a:pathLst>
            </a:custGeom>
            <a:solidFill>
              <a:srgbClr val="FCFA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EEE852AE-4F96-41DD-023C-D315BC2E954A}"/>
                </a:ext>
              </a:extLst>
            </p:cNvPr>
            <p:cNvSpPr/>
            <p:nvPr/>
          </p:nvSpPr>
          <p:spPr>
            <a:xfrm>
              <a:off x="10106666" y="7565187"/>
              <a:ext cx="212589" cy="5905"/>
            </a:xfrm>
            <a:custGeom>
              <a:avLst/>
              <a:gdLst>
                <a:gd name="connsiteX0" fmla="*/ 0 w 212589"/>
                <a:gd name="connsiteY0" fmla="*/ 0 h 5905"/>
                <a:gd name="connsiteX1" fmla="*/ 212590 w 212589"/>
                <a:gd name="connsiteY1" fmla="*/ 0 h 5905"/>
                <a:gd name="connsiteX2" fmla="*/ 212590 w 212589"/>
                <a:gd name="connsiteY2" fmla="*/ 5905 h 5905"/>
                <a:gd name="connsiteX3" fmla="*/ 0 w 212589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589" h="5905">
                  <a:moveTo>
                    <a:pt x="0" y="0"/>
                  </a:moveTo>
                  <a:lnTo>
                    <a:pt x="212590" y="0"/>
                  </a:lnTo>
                  <a:lnTo>
                    <a:pt x="212590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6AE347B9-2506-E26C-6030-B3D7FAA73512}"/>
                </a:ext>
              </a:extLst>
            </p:cNvPr>
            <p:cNvSpPr/>
            <p:nvPr/>
          </p:nvSpPr>
          <p:spPr>
            <a:xfrm>
              <a:off x="10184025" y="7543043"/>
              <a:ext cx="135525" cy="5905"/>
            </a:xfrm>
            <a:custGeom>
              <a:avLst/>
              <a:gdLst>
                <a:gd name="connsiteX0" fmla="*/ 0 w 135525"/>
                <a:gd name="connsiteY0" fmla="*/ 0 h 5905"/>
                <a:gd name="connsiteX1" fmla="*/ 135526 w 135525"/>
                <a:gd name="connsiteY1" fmla="*/ 0 h 5905"/>
                <a:gd name="connsiteX2" fmla="*/ 135526 w 135525"/>
                <a:gd name="connsiteY2" fmla="*/ 5905 h 5905"/>
                <a:gd name="connsiteX3" fmla="*/ 0 w 135525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525" h="5905">
                  <a:moveTo>
                    <a:pt x="0" y="0"/>
                  </a:moveTo>
                  <a:lnTo>
                    <a:pt x="135526" y="0"/>
                  </a:lnTo>
                  <a:lnTo>
                    <a:pt x="135526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FCFA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DBCC5A11-B22E-FC57-CDE6-F9FD5408958A}"/>
                </a:ext>
              </a:extLst>
            </p:cNvPr>
            <p:cNvSpPr/>
            <p:nvPr/>
          </p:nvSpPr>
          <p:spPr>
            <a:xfrm>
              <a:off x="10215619" y="7680340"/>
              <a:ext cx="152355" cy="5905"/>
            </a:xfrm>
            <a:custGeom>
              <a:avLst/>
              <a:gdLst>
                <a:gd name="connsiteX0" fmla="*/ 0 w 152355"/>
                <a:gd name="connsiteY0" fmla="*/ 0 h 5905"/>
                <a:gd name="connsiteX1" fmla="*/ 152356 w 152355"/>
                <a:gd name="connsiteY1" fmla="*/ 0 h 5905"/>
                <a:gd name="connsiteX2" fmla="*/ 152356 w 152355"/>
                <a:gd name="connsiteY2" fmla="*/ 5905 h 5905"/>
                <a:gd name="connsiteX3" fmla="*/ 0 w 152355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355" h="5905">
                  <a:moveTo>
                    <a:pt x="0" y="0"/>
                  </a:moveTo>
                  <a:lnTo>
                    <a:pt x="152356" y="0"/>
                  </a:lnTo>
                  <a:lnTo>
                    <a:pt x="152356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07A4CA36-32DF-3C42-3304-8601C2CFD767}"/>
                </a:ext>
              </a:extLst>
            </p:cNvPr>
            <p:cNvSpPr/>
            <p:nvPr/>
          </p:nvSpPr>
          <p:spPr>
            <a:xfrm>
              <a:off x="9488975" y="7680340"/>
              <a:ext cx="27754" cy="5905"/>
            </a:xfrm>
            <a:custGeom>
              <a:avLst/>
              <a:gdLst>
                <a:gd name="connsiteX0" fmla="*/ 0 w 27754"/>
                <a:gd name="connsiteY0" fmla="*/ 0 h 5905"/>
                <a:gd name="connsiteX1" fmla="*/ 27755 w 27754"/>
                <a:gd name="connsiteY1" fmla="*/ 0 h 5905"/>
                <a:gd name="connsiteX2" fmla="*/ 27755 w 27754"/>
                <a:gd name="connsiteY2" fmla="*/ 5905 h 5905"/>
                <a:gd name="connsiteX3" fmla="*/ 0 w 27754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54" h="5905">
                  <a:moveTo>
                    <a:pt x="0" y="0"/>
                  </a:moveTo>
                  <a:lnTo>
                    <a:pt x="27755" y="0"/>
                  </a:lnTo>
                  <a:lnTo>
                    <a:pt x="27755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32426097-9F6B-0097-2BE0-EE542A91826B}"/>
                </a:ext>
              </a:extLst>
            </p:cNvPr>
            <p:cNvSpPr/>
            <p:nvPr/>
          </p:nvSpPr>
          <p:spPr>
            <a:xfrm>
              <a:off x="8609386" y="7680340"/>
              <a:ext cx="845339" cy="5905"/>
            </a:xfrm>
            <a:custGeom>
              <a:avLst/>
              <a:gdLst>
                <a:gd name="connsiteX0" fmla="*/ 0 w 845339"/>
                <a:gd name="connsiteY0" fmla="*/ 0 h 5905"/>
                <a:gd name="connsiteX1" fmla="*/ 845339 w 845339"/>
                <a:gd name="connsiteY1" fmla="*/ 0 h 5905"/>
                <a:gd name="connsiteX2" fmla="*/ 845339 w 845339"/>
                <a:gd name="connsiteY2" fmla="*/ 5905 h 5905"/>
                <a:gd name="connsiteX3" fmla="*/ 0 w 845339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5339" h="5905">
                  <a:moveTo>
                    <a:pt x="0" y="0"/>
                  </a:moveTo>
                  <a:lnTo>
                    <a:pt x="845339" y="0"/>
                  </a:lnTo>
                  <a:lnTo>
                    <a:pt x="845339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9" name="Freeform 198">
              <a:extLst>
                <a:ext uri="{FF2B5EF4-FFF2-40B4-BE49-F238E27FC236}">
                  <a16:creationId xmlns:a16="http://schemas.microsoft.com/office/drawing/2014/main" id="{094E630A-1A7B-E492-1335-949CE5B2EDDF}"/>
                </a:ext>
              </a:extLst>
            </p:cNvPr>
            <p:cNvSpPr/>
            <p:nvPr/>
          </p:nvSpPr>
          <p:spPr>
            <a:xfrm>
              <a:off x="9612691" y="7680340"/>
              <a:ext cx="405396" cy="5905"/>
            </a:xfrm>
            <a:custGeom>
              <a:avLst/>
              <a:gdLst>
                <a:gd name="connsiteX0" fmla="*/ 0 w 405396"/>
                <a:gd name="connsiteY0" fmla="*/ 0 h 5905"/>
                <a:gd name="connsiteX1" fmla="*/ 405397 w 405396"/>
                <a:gd name="connsiteY1" fmla="*/ 0 h 5905"/>
                <a:gd name="connsiteX2" fmla="*/ 405397 w 405396"/>
                <a:gd name="connsiteY2" fmla="*/ 5905 h 5905"/>
                <a:gd name="connsiteX3" fmla="*/ 0 w 405396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396" h="5905">
                  <a:moveTo>
                    <a:pt x="0" y="0"/>
                  </a:moveTo>
                  <a:lnTo>
                    <a:pt x="405397" y="0"/>
                  </a:lnTo>
                  <a:lnTo>
                    <a:pt x="405397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0" name="Freeform 199">
              <a:extLst>
                <a:ext uri="{FF2B5EF4-FFF2-40B4-BE49-F238E27FC236}">
                  <a16:creationId xmlns:a16="http://schemas.microsoft.com/office/drawing/2014/main" id="{E15C8254-64DA-C1D6-19C5-471B5E299AA3}"/>
                </a:ext>
              </a:extLst>
            </p:cNvPr>
            <p:cNvSpPr/>
            <p:nvPr/>
          </p:nvSpPr>
          <p:spPr>
            <a:xfrm>
              <a:off x="10399568" y="7680340"/>
              <a:ext cx="57576" cy="5905"/>
            </a:xfrm>
            <a:custGeom>
              <a:avLst/>
              <a:gdLst>
                <a:gd name="connsiteX0" fmla="*/ 0 w 57576"/>
                <a:gd name="connsiteY0" fmla="*/ 0 h 5905"/>
                <a:gd name="connsiteX1" fmla="*/ 57576 w 57576"/>
                <a:gd name="connsiteY1" fmla="*/ 0 h 5905"/>
                <a:gd name="connsiteX2" fmla="*/ 57576 w 57576"/>
                <a:gd name="connsiteY2" fmla="*/ 5905 h 5905"/>
                <a:gd name="connsiteX3" fmla="*/ 0 w 57576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576" h="5905">
                  <a:moveTo>
                    <a:pt x="0" y="0"/>
                  </a:moveTo>
                  <a:lnTo>
                    <a:pt x="57576" y="0"/>
                  </a:lnTo>
                  <a:lnTo>
                    <a:pt x="57576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1" name="Freeform 200">
              <a:extLst>
                <a:ext uri="{FF2B5EF4-FFF2-40B4-BE49-F238E27FC236}">
                  <a16:creationId xmlns:a16="http://schemas.microsoft.com/office/drawing/2014/main" id="{BA6C7706-1AB3-8B2F-7E31-933E41FE5244}"/>
                </a:ext>
              </a:extLst>
            </p:cNvPr>
            <p:cNvSpPr/>
            <p:nvPr/>
          </p:nvSpPr>
          <p:spPr>
            <a:xfrm>
              <a:off x="9936299" y="7499048"/>
              <a:ext cx="5905" cy="138183"/>
            </a:xfrm>
            <a:custGeom>
              <a:avLst/>
              <a:gdLst>
                <a:gd name="connsiteX0" fmla="*/ 0 w 5905"/>
                <a:gd name="connsiteY0" fmla="*/ 0 h 138183"/>
                <a:gd name="connsiteX1" fmla="*/ 5905 w 5905"/>
                <a:gd name="connsiteY1" fmla="*/ 0 h 138183"/>
                <a:gd name="connsiteX2" fmla="*/ 5905 w 5905"/>
                <a:gd name="connsiteY2" fmla="*/ 138183 h 138183"/>
                <a:gd name="connsiteX3" fmla="*/ 0 w 5905"/>
                <a:gd name="connsiteY3" fmla="*/ 138183 h 13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138183">
                  <a:moveTo>
                    <a:pt x="0" y="0"/>
                  </a:moveTo>
                  <a:lnTo>
                    <a:pt x="5905" y="0"/>
                  </a:lnTo>
                  <a:lnTo>
                    <a:pt x="5905" y="138183"/>
                  </a:lnTo>
                  <a:lnTo>
                    <a:pt x="0" y="138183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2" name="Freeform 201">
              <a:extLst>
                <a:ext uri="{FF2B5EF4-FFF2-40B4-BE49-F238E27FC236}">
                  <a16:creationId xmlns:a16="http://schemas.microsoft.com/office/drawing/2014/main" id="{02A399D9-94A2-D578-DB02-F72F7F5A4A22}"/>
                </a:ext>
              </a:extLst>
            </p:cNvPr>
            <p:cNvSpPr/>
            <p:nvPr/>
          </p:nvSpPr>
          <p:spPr>
            <a:xfrm>
              <a:off x="9936299" y="6861870"/>
              <a:ext cx="5905" cy="574287"/>
            </a:xfrm>
            <a:custGeom>
              <a:avLst/>
              <a:gdLst>
                <a:gd name="connsiteX0" fmla="*/ 0 w 5905"/>
                <a:gd name="connsiteY0" fmla="*/ 0 h 574287"/>
                <a:gd name="connsiteX1" fmla="*/ 5905 w 5905"/>
                <a:gd name="connsiteY1" fmla="*/ 0 h 574287"/>
                <a:gd name="connsiteX2" fmla="*/ 5905 w 5905"/>
                <a:gd name="connsiteY2" fmla="*/ 574287 h 574287"/>
                <a:gd name="connsiteX3" fmla="*/ 0 w 5905"/>
                <a:gd name="connsiteY3" fmla="*/ 574287 h 57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574287">
                  <a:moveTo>
                    <a:pt x="0" y="0"/>
                  </a:moveTo>
                  <a:lnTo>
                    <a:pt x="5905" y="0"/>
                  </a:lnTo>
                  <a:lnTo>
                    <a:pt x="5905" y="574287"/>
                  </a:lnTo>
                  <a:lnTo>
                    <a:pt x="0" y="574287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3" name="Freeform 202">
              <a:extLst>
                <a:ext uri="{FF2B5EF4-FFF2-40B4-BE49-F238E27FC236}">
                  <a16:creationId xmlns:a16="http://schemas.microsoft.com/office/drawing/2014/main" id="{409FEC10-1E1A-21CF-ABAF-C8358F080C4C}"/>
                </a:ext>
              </a:extLst>
            </p:cNvPr>
            <p:cNvSpPr/>
            <p:nvPr/>
          </p:nvSpPr>
          <p:spPr>
            <a:xfrm>
              <a:off x="9383271" y="6282858"/>
              <a:ext cx="281976" cy="150584"/>
            </a:xfrm>
            <a:custGeom>
              <a:avLst/>
              <a:gdLst>
                <a:gd name="connsiteX0" fmla="*/ 281977 w 281976"/>
                <a:gd name="connsiteY0" fmla="*/ 150584 h 150584"/>
                <a:gd name="connsiteX1" fmla="*/ 0 w 281976"/>
                <a:gd name="connsiteY1" fmla="*/ 150584 h 150584"/>
                <a:gd name="connsiteX2" fmla="*/ 0 w 281976"/>
                <a:gd name="connsiteY2" fmla="*/ 144679 h 150584"/>
                <a:gd name="connsiteX3" fmla="*/ 276071 w 281976"/>
                <a:gd name="connsiteY3" fmla="*/ 144679 h 150584"/>
                <a:gd name="connsiteX4" fmla="*/ 276071 w 281976"/>
                <a:gd name="connsiteY4" fmla="*/ 0 h 150584"/>
                <a:gd name="connsiteX5" fmla="*/ 281977 w 281976"/>
                <a:gd name="connsiteY5" fmla="*/ 0 h 150584"/>
                <a:gd name="connsiteX6" fmla="*/ 281977 w 281976"/>
                <a:gd name="connsiteY6" fmla="*/ 150584 h 15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976" h="150584">
                  <a:moveTo>
                    <a:pt x="281977" y="150584"/>
                  </a:moveTo>
                  <a:lnTo>
                    <a:pt x="0" y="150584"/>
                  </a:lnTo>
                  <a:lnTo>
                    <a:pt x="0" y="144679"/>
                  </a:lnTo>
                  <a:lnTo>
                    <a:pt x="276071" y="144679"/>
                  </a:lnTo>
                  <a:lnTo>
                    <a:pt x="276071" y="0"/>
                  </a:lnTo>
                  <a:lnTo>
                    <a:pt x="281977" y="0"/>
                  </a:lnTo>
                  <a:lnTo>
                    <a:pt x="281977" y="150584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4" name="Freeform 203">
              <a:extLst>
                <a:ext uri="{FF2B5EF4-FFF2-40B4-BE49-F238E27FC236}">
                  <a16:creationId xmlns:a16="http://schemas.microsoft.com/office/drawing/2014/main" id="{4CC3B128-0B3D-D2EA-18A4-73AB705A8B82}"/>
                </a:ext>
              </a:extLst>
            </p:cNvPr>
            <p:cNvSpPr/>
            <p:nvPr/>
          </p:nvSpPr>
          <p:spPr>
            <a:xfrm>
              <a:off x="9178654" y="6427537"/>
              <a:ext cx="172433" cy="5905"/>
            </a:xfrm>
            <a:custGeom>
              <a:avLst/>
              <a:gdLst>
                <a:gd name="connsiteX0" fmla="*/ 0 w 172433"/>
                <a:gd name="connsiteY0" fmla="*/ 0 h 5905"/>
                <a:gd name="connsiteX1" fmla="*/ 172434 w 172433"/>
                <a:gd name="connsiteY1" fmla="*/ 0 h 5905"/>
                <a:gd name="connsiteX2" fmla="*/ 172434 w 172433"/>
                <a:gd name="connsiteY2" fmla="*/ 5905 h 5905"/>
                <a:gd name="connsiteX3" fmla="*/ 0 w 172433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433" h="5905">
                  <a:moveTo>
                    <a:pt x="0" y="0"/>
                  </a:moveTo>
                  <a:lnTo>
                    <a:pt x="172434" y="0"/>
                  </a:lnTo>
                  <a:lnTo>
                    <a:pt x="172434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5" name="Freeform 204">
              <a:extLst>
                <a:ext uri="{FF2B5EF4-FFF2-40B4-BE49-F238E27FC236}">
                  <a16:creationId xmlns:a16="http://schemas.microsoft.com/office/drawing/2014/main" id="{317EA2AA-ACAF-9C9D-4E75-94A8DF4A624D}"/>
                </a:ext>
              </a:extLst>
            </p:cNvPr>
            <p:cNvSpPr/>
            <p:nvPr/>
          </p:nvSpPr>
          <p:spPr>
            <a:xfrm>
              <a:off x="9850673" y="6279906"/>
              <a:ext cx="91531" cy="231191"/>
            </a:xfrm>
            <a:custGeom>
              <a:avLst/>
              <a:gdLst>
                <a:gd name="connsiteX0" fmla="*/ 91532 w 91531"/>
                <a:gd name="connsiteY0" fmla="*/ 231191 h 231191"/>
                <a:gd name="connsiteX1" fmla="*/ 85626 w 91531"/>
                <a:gd name="connsiteY1" fmla="*/ 231191 h 231191"/>
                <a:gd name="connsiteX2" fmla="*/ 85626 w 91531"/>
                <a:gd name="connsiteY2" fmla="*/ 5905 h 231191"/>
                <a:gd name="connsiteX3" fmla="*/ 0 w 91531"/>
                <a:gd name="connsiteY3" fmla="*/ 5905 h 231191"/>
                <a:gd name="connsiteX4" fmla="*/ 0 w 91531"/>
                <a:gd name="connsiteY4" fmla="*/ 0 h 231191"/>
                <a:gd name="connsiteX5" fmla="*/ 91532 w 91531"/>
                <a:gd name="connsiteY5" fmla="*/ 0 h 231191"/>
                <a:gd name="connsiteX6" fmla="*/ 91532 w 91531"/>
                <a:gd name="connsiteY6" fmla="*/ 231191 h 23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531" h="231191">
                  <a:moveTo>
                    <a:pt x="91532" y="231191"/>
                  </a:moveTo>
                  <a:lnTo>
                    <a:pt x="85626" y="231191"/>
                  </a:lnTo>
                  <a:lnTo>
                    <a:pt x="85626" y="5905"/>
                  </a:lnTo>
                  <a:lnTo>
                    <a:pt x="0" y="5905"/>
                  </a:lnTo>
                  <a:lnTo>
                    <a:pt x="0" y="0"/>
                  </a:lnTo>
                  <a:lnTo>
                    <a:pt x="91532" y="0"/>
                  </a:lnTo>
                  <a:lnTo>
                    <a:pt x="91532" y="23119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6" name="Freeform 205">
              <a:extLst>
                <a:ext uri="{FF2B5EF4-FFF2-40B4-BE49-F238E27FC236}">
                  <a16:creationId xmlns:a16="http://schemas.microsoft.com/office/drawing/2014/main" id="{D0E462F2-F9A1-0ED4-F1C1-F05D283D7E4D}"/>
                </a:ext>
              </a:extLst>
            </p:cNvPr>
            <p:cNvSpPr/>
            <p:nvPr/>
          </p:nvSpPr>
          <p:spPr>
            <a:xfrm>
              <a:off x="9782763" y="6279906"/>
              <a:ext cx="42222" cy="5905"/>
            </a:xfrm>
            <a:custGeom>
              <a:avLst/>
              <a:gdLst>
                <a:gd name="connsiteX0" fmla="*/ 0 w 42222"/>
                <a:gd name="connsiteY0" fmla="*/ 0 h 5905"/>
                <a:gd name="connsiteX1" fmla="*/ 42223 w 42222"/>
                <a:gd name="connsiteY1" fmla="*/ 0 h 5905"/>
                <a:gd name="connsiteX2" fmla="*/ 42223 w 42222"/>
                <a:gd name="connsiteY2" fmla="*/ 5905 h 5905"/>
                <a:gd name="connsiteX3" fmla="*/ 0 w 42222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22" h="5905">
                  <a:moveTo>
                    <a:pt x="0" y="0"/>
                  </a:moveTo>
                  <a:lnTo>
                    <a:pt x="42223" y="0"/>
                  </a:lnTo>
                  <a:lnTo>
                    <a:pt x="42223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7" name="Freeform 206">
              <a:extLst>
                <a:ext uri="{FF2B5EF4-FFF2-40B4-BE49-F238E27FC236}">
                  <a16:creationId xmlns:a16="http://schemas.microsoft.com/office/drawing/2014/main" id="{77D7B4A2-A1CB-9AF2-A2C8-BC3F1541D413}"/>
                </a:ext>
              </a:extLst>
            </p:cNvPr>
            <p:cNvSpPr/>
            <p:nvPr/>
          </p:nvSpPr>
          <p:spPr>
            <a:xfrm rot="16752000">
              <a:off x="9370921" y="6220740"/>
              <a:ext cx="50194" cy="50194"/>
            </a:xfrm>
            <a:custGeom>
              <a:avLst/>
              <a:gdLst>
                <a:gd name="connsiteX0" fmla="*/ 50195 w 50194"/>
                <a:gd name="connsiteY0" fmla="*/ 25097 h 50194"/>
                <a:gd name="connsiteX1" fmla="*/ 25097 w 50194"/>
                <a:gd name="connsiteY1" fmla="*/ 50195 h 50194"/>
                <a:gd name="connsiteX2" fmla="*/ 0 w 50194"/>
                <a:gd name="connsiteY2" fmla="*/ 25097 h 50194"/>
                <a:gd name="connsiteX3" fmla="*/ 25097 w 50194"/>
                <a:gd name="connsiteY3" fmla="*/ 0 h 50194"/>
                <a:gd name="connsiteX4" fmla="*/ 50195 w 50194"/>
                <a:gd name="connsiteY4" fmla="*/ 25097 h 50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94" h="50194">
                  <a:moveTo>
                    <a:pt x="50195" y="25097"/>
                  </a:moveTo>
                  <a:cubicBezTo>
                    <a:pt x="50195" y="38958"/>
                    <a:pt x="38958" y="50195"/>
                    <a:pt x="25097" y="50195"/>
                  </a:cubicBezTo>
                  <a:cubicBezTo>
                    <a:pt x="11236" y="50195"/>
                    <a:pt x="0" y="38958"/>
                    <a:pt x="0" y="25097"/>
                  </a:cubicBezTo>
                  <a:cubicBezTo>
                    <a:pt x="0" y="11236"/>
                    <a:pt x="11236" y="0"/>
                    <a:pt x="25097" y="0"/>
                  </a:cubicBezTo>
                  <a:cubicBezTo>
                    <a:pt x="38958" y="0"/>
                    <a:pt x="50195" y="11236"/>
                    <a:pt x="50195" y="25097"/>
                  </a:cubicBez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8" name="Freeform 207">
              <a:extLst>
                <a:ext uri="{FF2B5EF4-FFF2-40B4-BE49-F238E27FC236}">
                  <a16:creationId xmlns:a16="http://schemas.microsoft.com/office/drawing/2014/main" id="{1507D996-5027-E806-43B7-C8D072E9E0DC}"/>
                </a:ext>
              </a:extLst>
            </p:cNvPr>
            <p:cNvSpPr/>
            <p:nvPr/>
          </p:nvSpPr>
          <p:spPr>
            <a:xfrm>
              <a:off x="9371461" y="6217900"/>
              <a:ext cx="53442" cy="37098"/>
            </a:xfrm>
            <a:custGeom>
              <a:avLst/>
              <a:gdLst>
                <a:gd name="connsiteX0" fmla="*/ 51966 w 53442"/>
                <a:gd name="connsiteY0" fmla="*/ 36613 h 37098"/>
                <a:gd name="connsiteX1" fmla="*/ 46356 w 53442"/>
                <a:gd name="connsiteY1" fmla="*/ 34841 h 37098"/>
                <a:gd name="connsiteX2" fmla="*/ 47537 w 53442"/>
                <a:gd name="connsiteY2" fmla="*/ 28050 h 37098"/>
                <a:gd name="connsiteX3" fmla="*/ 25393 w 53442"/>
                <a:gd name="connsiteY3" fmla="*/ 5905 h 37098"/>
                <a:gd name="connsiteX4" fmla="*/ 5315 w 53442"/>
                <a:gd name="connsiteY4" fmla="*/ 18306 h 37098"/>
                <a:gd name="connsiteX5" fmla="*/ 0 w 53442"/>
                <a:gd name="connsiteY5" fmla="*/ 15649 h 37098"/>
                <a:gd name="connsiteX6" fmla="*/ 25393 w 53442"/>
                <a:gd name="connsiteY6" fmla="*/ 0 h 37098"/>
                <a:gd name="connsiteX7" fmla="*/ 53443 w 53442"/>
                <a:gd name="connsiteY7" fmla="*/ 28050 h 37098"/>
                <a:gd name="connsiteX8" fmla="*/ 52261 w 53442"/>
                <a:gd name="connsiteY8" fmla="*/ 36613 h 3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442" h="37098">
                  <a:moveTo>
                    <a:pt x="51966" y="36613"/>
                  </a:moveTo>
                  <a:lnTo>
                    <a:pt x="46356" y="34841"/>
                  </a:lnTo>
                  <a:cubicBezTo>
                    <a:pt x="46947" y="32774"/>
                    <a:pt x="47537" y="30412"/>
                    <a:pt x="47537" y="28050"/>
                  </a:cubicBezTo>
                  <a:cubicBezTo>
                    <a:pt x="47537" y="15649"/>
                    <a:pt x="37498" y="5905"/>
                    <a:pt x="25393" y="5905"/>
                  </a:cubicBezTo>
                  <a:cubicBezTo>
                    <a:pt x="13287" y="5905"/>
                    <a:pt x="9153" y="10630"/>
                    <a:pt x="5315" y="18306"/>
                  </a:cubicBezTo>
                  <a:lnTo>
                    <a:pt x="0" y="15649"/>
                  </a:lnTo>
                  <a:cubicBezTo>
                    <a:pt x="4724" y="5905"/>
                    <a:pt x="14468" y="0"/>
                    <a:pt x="25393" y="0"/>
                  </a:cubicBezTo>
                  <a:cubicBezTo>
                    <a:pt x="41042" y="0"/>
                    <a:pt x="53443" y="12696"/>
                    <a:pt x="53443" y="28050"/>
                  </a:cubicBezTo>
                  <a:cubicBezTo>
                    <a:pt x="53443" y="43404"/>
                    <a:pt x="53147" y="33955"/>
                    <a:pt x="52261" y="36613"/>
                  </a:cubicBez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9" name="Freeform 208">
              <a:extLst>
                <a:ext uri="{FF2B5EF4-FFF2-40B4-BE49-F238E27FC236}">
                  <a16:creationId xmlns:a16="http://schemas.microsoft.com/office/drawing/2014/main" id="{133EEA51-5041-68B6-45D0-83509962C4F4}"/>
                </a:ext>
              </a:extLst>
            </p:cNvPr>
            <p:cNvSpPr/>
            <p:nvPr/>
          </p:nvSpPr>
          <p:spPr>
            <a:xfrm>
              <a:off x="9368508" y="6245360"/>
              <a:ext cx="36612" cy="28935"/>
            </a:xfrm>
            <a:custGeom>
              <a:avLst/>
              <a:gdLst>
                <a:gd name="connsiteX0" fmla="*/ 28050 w 36612"/>
                <a:gd name="connsiteY0" fmla="*/ 28936 h 28935"/>
                <a:gd name="connsiteX1" fmla="*/ 0 w 36612"/>
                <a:gd name="connsiteY1" fmla="*/ 886 h 28935"/>
                <a:gd name="connsiteX2" fmla="*/ 0 w 36612"/>
                <a:gd name="connsiteY2" fmla="*/ 0 h 28935"/>
                <a:gd name="connsiteX3" fmla="*/ 5905 w 36612"/>
                <a:gd name="connsiteY3" fmla="*/ 0 h 28935"/>
                <a:gd name="connsiteX4" fmla="*/ 5905 w 36612"/>
                <a:gd name="connsiteY4" fmla="*/ 591 h 28935"/>
                <a:gd name="connsiteX5" fmla="*/ 28050 w 36612"/>
                <a:gd name="connsiteY5" fmla="*/ 22735 h 28935"/>
                <a:gd name="connsiteX6" fmla="*/ 34841 w 36612"/>
                <a:gd name="connsiteY6" fmla="*/ 21554 h 28935"/>
                <a:gd name="connsiteX7" fmla="*/ 36613 w 36612"/>
                <a:gd name="connsiteY7" fmla="*/ 27164 h 28935"/>
                <a:gd name="connsiteX8" fmla="*/ 28050 w 36612"/>
                <a:gd name="connsiteY8" fmla="*/ 28641 h 28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612" h="28935">
                  <a:moveTo>
                    <a:pt x="28050" y="28936"/>
                  </a:moveTo>
                  <a:cubicBezTo>
                    <a:pt x="12401" y="28936"/>
                    <a:pt x="0" y="16239"/>
                    <a:pt x="0" y="886"/>
                  </a:cubicBezTo>
                  <a:lnTo>
                    <a:pt x="0" y="0"/>
                  </a:lnTo>
                  <a:cubicBezTo>
                    <a:pt x="0" y="0"/>
                    <a:pt x="5905" y="0"/>
                    <a:pt x="5905" y="0"/>
                  </a:cubicBezTo>
                  <a:lnTo>
                    <a:pt x="5905" y="591"/>
                  </a:lnTo>
                  <a:cubicBezTo>
                    <a:pt x="5905" y="12992"/>
                    <a:pt x="15944" y="22735"/>
                    <a:pt x="28050" y="22735"/>
                  </a:cubicBezTo>
                  <a:cubicBezTo>
                    <a:pt x="40156" y="22735"/>
                    <a:pt x="32774" y="22440"/>
                    <a:pt x="34841" y="21554"/>
                  </a:cubicBezTo>
                  <a:lnTo>
                    <a:pt x="36613" y="27164"/>
                  </a:lnTo>
                  <a:cubicBezTo>
                    <a:pt x="33955" y="28050"/>
                    <a:pt x="31003" y="28641"/>
                    <a:pt x="28050" y="28641"/>
                  </a:cubicBez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0" name="Freeform 209">
              <a:extLst>
                <a:ext uri="{FF2B5EF4-FFF2-40B4-BE49-F238E27FC236}">
                  <a16:creationId xmlns:a16="http://schemas.microsoft.com/office/drawing/2014/main" id="{F2C016FF-CDFC-B955-EB5A-63F34AE3FC55}"/>
                </a:ext>
              </a:extLst>
            </p:cNvPr>
            <p:cNvSpPr/>
            <p:nvPr/>
          </p:nvSpPr>
          <p:spPr>
            <a:xfrm>
              <a:off x="9645465" y="7263133"/>
              <a:ext cx="73815" cy="45765"/>
            </a:xfrm>
            <a:custGeom>
              <a:avLst/>
              <a:gdLst>
                <a:gd name="connsiteX0" fmla="*/ 5905 w 73815"/>
                <a:gd name="connsiteY0" fmla="*/ 45766 h 45765"/>
                <a:gd name="connsiteX1" fmla="*/ 0 w 73815"/>
                <a:gd name="connsiteY1" fmla="*/ 45766 h 45765"/>
                <a:gd name="connsiteX2" fmla="*/ 0 w 73815"/>
                <a:gd name="connsiteY2" fmla="*/ 0 h 45765"/>
                <a:gd name="connsiteX3" fmla="*/ 73816 w 73815"/>
                <a:gd name="connsiteY3" fmla="*/ 0 h 45765"/>
                <a:gd name="connsiteX4" fmla="*/ 73816 w 73815"/>
                <a:gd name="connsiteY4" fmla="*/ 5905 h 45765"/>
                <a:gd name="connsiteX5" fmla="*/ 5905 w 73815"/>
                <a:gd name="connsiteY5" fmla="*/ 5905 h 45765"/>
                <a:gd name="connsiteX6" fmla="*/ 5905 w 73815"/>
                <a:gd name="connsiteY6" fmla="*/ 45766 h 45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815" h="45765">
                  <a:moveTo>
                    <a:pt x="5905" y="45766"/>
                  </a:moveTo>
                  <a:lnTo>
                    <a:pt x="0" y="45766"/>
                  </a:lnTo>
                  <a:lnTo>
                    <a:pt x="0" y="0"/>
                  </a:lnTo>
                  <a:lnTo>
                    <a:pt x="73816" y="0"/>
                  </a:lnTo>
                  <a:lnTo>
                    <a:pt x="73816" y="5905"/>
                  </a:lnTo>
                  <a:lnTo>
                    <a:pt x="5905" y="5905"/>
                  </a:lnTo>
                  <a:lnTo>
                    <a:pt x="5905" y="45766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211" name="Graphic 395">
              <a:extLst>
                <a:ext uri="{FF2B5EF4-FFF2-40B4-BE49-F238E27FC236}">
                  <a16:creationId xmlns:a16="http://schemas.microsoft.com/office/drawing/2014/main" id="{7794BA39-3622-9F91-BD90-07BD08E2CB1E}"/>
                </a:ext>
              </a:extLst>
            </p:cNvPr>
            <p:cNvGrpSpPr/>
            <p:nvPr/>
          </p:nvGrpSpPr>
          <p:grpSpPr>
            <a:xfrm>
              <a:off x="10263747" y="6292602"/>
              <a:ext cx="177158" cy="177158"/>
              <a:chOff x="10263747" y="6292602"/>
              <a:chExt cx="177158" cy="177158"/>
            </a:xfrm>
            <a:solidFill>
              <a:srgbClr val="4F65AF"/>
            </a:solidFill>
          </p:grpSpPr>
          <p:grpSp>
            <p:nvGrpSpPr>
              <p:cNvPr id="236" name="Graphic 395">
                <a:extLst>
                  <a:ext uri="{FF2B5EF4-FFF2-40B4-BE49-F238E27FC236}">
                    <a16:creationId xmlns:a16="http://schemas.microsoft.com/office/drawing/2014/main" id="{8E98C589-7F02-1D40-D1EA-EAC38AF61916}"/>
                  </a:ext>
                </a:extLst>
              </p:cNvPr>
              <p:cNvGrpSpPr/>
              <p:nvPr/>
            </p:nvGrpSpPr>
            <p:grpSpPr>
              <a:xfrm>
                <a:off x="10349373" y="6292602"/>
                <a:ext cx="5905" cy="177158"/>
                <a:chOff x="10349373" y="6292602"/>
                <a:chExt cx="5905" cy="177158"/>
              </a:xfrm>
              <a:solidFill>
                <a:srgbClr val="4F65AF"/>
              </a:solidFill>
            </p:grpSpPr>
            <p:sp>
              <p:nvSpPr>
                <p:cNvPr id="252" name="Freeform 251">
                  <a:extLst>
                    <a:ext uri="{FF2B5EF4-FFF2-40B4-BE49-F238E27FC236}">
                      <a16:creationId xmlns:a16="http://schemas.microsoft.com/office/drawing/2014/main" id="{4B08F1DA-01C3-1C29-B152-2F8F00E3A207}"/>
                    </a:ext>
                  </a:extLst>
                </p:cNvPr>
                <p:cNvSpPr/>
                <p:nvPr/>
              </p:nvSpPr>
              <p:spPr>
                <a:xfrm>
                  <a:off x="10349373" y="6292602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53" name="Freeform 252">
                  <a:extLst>
                    <a:ext uri="{FF2B5EF4-FFF2-40B4-BE49-F238E27FC236}">
                      <a16:creationId xmlns:a16="http://schemas.microsoft.com/office/drawing/2014/main" id="{A4FD75C9-B849-1FAE-C332-7C7BDDF664C8}"/>
                    </a:ext>
                  </a:extLst>
                </p:cNvPr>
                <p:cNvSpPr/>
                <p:nvPr/>
              </p:nvSpPr>
              <p:spPr>
                <a:xfrm>
                  <a:off x="10349373" y="6444367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37" name="Graphic 395">
                <a:extLst>
                  <a:ext uri="{FF2B5EF4-FFF2-40B4-BE49-F238E27FC236}">
                    <a16:creationId xmlns:a16="http://schemas.microsoft.com/office/drawing/2014/main" id="{229E9641-D918-2D43-D39B-59924A732F10}"/>
                  </a:ext>
                </a:extLst>
              </p:cNvPr>
              <p:cNvGrpSpPr/>
              <p:nvPr/>
            </p:nvGrpSpPr>
            <p:grpSpPr>
              <a:xfrm>
                <a:off x="10305336" y="6303228"/>
                <a:ext cx="93969" cy="156152"/>
                <a:chOff x="10305336" y="6303228"/>
                <a:chExt cx="93969" cy="156152"/>
              </a:xfrm>
              <a:solidFill>
                <a:srgbClr val="4F65AF"/>
              </a:solidFill>
            </p:grpSpPr>
            <p:sp>
              <p:nvSpPr>
                <p:cNvPr id="250" name="Freeform 249">
                  <a:extLst>
                    <a:ext uri="{FF2B5EF4-FFF2-40B4-BE49-F238E27FC236}">
                      <a16:creationId xmlns:a16="http://schemas.microsoft.com/office/drawing/2014/main" id="{B369D5B4-49CE-267E-85B9-7503081234CA}"/>
                    </a:ext>
                  </a:extLst>
                </p:cNvPr>
                <p:cNvSpPr/>
                <p:nvPr/>
              </p:nvSpPr>
              <p:spPr>
                <a:xfrm rot="-1800001">
                  <a:off x="10311288" y="6303004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51" name="Freeform 250">
                  <a:extLst>
                    <a:ext uri="{FF2B5EF4-FFF2-40B4-BE49-F238E27FC236}">
                      <a16:creationId xmlns:a16="http://schemas.microsoft.com/office/drawing/2014/main" id="{71CC16CD-ECA4-355D-C27F-AD978C6132A7}"/>
                    </a:ext>
                  </a:extLst>
                </p:cNvPr>
                <p:cNvSpPr/>
                <p:nvPr/>
              </p:nvSpPr>
              <p:spPr>
                <a:xfrm rot="-1800001">
                  <a:off x="10387447" y="6434213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38" name="Graphic 395">
                <a:extLst>
                  <a:ext uri="{FF2B5EF4-FFF2-40B4-BE49-F238E27FC236}">
                    <a16:creationId xmlns:a16="http://schemas.microsoft.com/office/drawing/2014/main" id="{1BB88047-118C-030F-FAD0-F14CFBE445CA}"/>
                  </a:ext>
                </a:extLst>
              </p:cNvPr>
              <p:cNvGrpSpPr/>
              <p:nvPr/>
            </p:nvGrpSpPr>
            <p:grpSpPr>
              <a:xfrm>
                <a:off x="10274198" y="6334598"/>
                <a:ext cx="156503" cy="93472"/>
                <a:chOff x="10274198" y="6334598"/>
                <a:chExt cx="156503" cy="93472"/>
              </a:xfrm>
              <a:solidFill>
                <a:srgbClr val="4F65AF"/>
              </a:solidFill>
            </p:grpSpPr>
            <p:sp>
              <p:nvSpPr>
                <p:cNvPr id="248" name="Freeform 247">
                  <a:extLst>
                    <a:ext uri="{FF2B5EF4-FFF2-40B4-BE49-F238E27FC236}">
                      <a16:creationId xmlns:a16="http://schemas.microsoft.com/office/drawing/2014/main" id="{053A0C6A-1B55-4FDD-C2C7-939E0D0FA84D}"/>
                    </a:ext>
                  </a:extLst>
                </p:cNvPr>
                <p:cNvSpPr/>
                <p:nvPr/>
              </p:nvSpPr>
              <p:spPr>
                <a:xfrm rot="-3599999">
                  <a:off x="10283717" y="6330807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49" name="Freeform 248">
                  <a:extLst>
                    <a:ext uri="{FF2B5EF4-FFF2-40B4-BE49-F238E27FC236}">
                      <a16:creationId xmlns:a16="http://schemas.microsoft.com/office/drawing/2014/main" id="{7A314523-3187-B3E7-089E-BDD008CFDD00}"/>
                    </a:ext>
                  </a:extLst>
                </p:cNvPr>
                <p:cNvSpPr/>
                <p:nvPr/>
              </p:nvSpPr>
              <p:spPr>
                <a:xfrm rot="-3599999">
                  <a:off x="10415277" y="6406469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39" name="Graphic 395">
                <a:extLst>
                  <a:ext uri="{FF2B5EF4-FFF2-40B4-BE49-F238E27FC236}">
                    <a16:creationId xmlns:a16="http://schemas.microsoft.com/office/drawing/2014/main" id="{1EB1133E-12D4-2E57-D44F-01F9A4FB4B31}"/>
                  </a:ext>
                </a:extLst>
              </p:cNvPr>
              <p:cNvGrpSpPr/>
              <p:nvPr/>
            </p:nvGrpSpPr>
            <p:grpSpPr>
              <a:xfrm>
                <a:off x="10263747" y="6378228"/>
                <a:ext cx="177158" cy="5905"/>
                <a:chOff x="10263747" y="6378228"/>
                <a:chExt cx="177158" cy="5905"/>
              </a:xfrm>
              <a:solidFill>
                <a:srgbClr val="4F65AF"/>
              </a:solidFill>
            </p:grpSpPr>
            <p:sp>
              <p:nvSpPr>
                <p:cNvPr id="246" name="Freeform 245">
                  <a:extLst>
                    <a:ext uri="{FF2B5EF4-FFF2-40B4-BE49-F238E27FC236}">
                      <a16:creationId xmlns:a16="http://schemas.microsoft.com/office/drawing/2014/main" id="{F4F7A772-2649-EEC1-5837-D324F2C3DD1D}"/>
                    </a:ext>
                  </a:extLst>
                </p:cNvPr>
                <p:cNvSpPr/>
                <p:nvPr/>
              </p:nvSpPr>
              <p:spPr>
                <a:xfrm>
                  <a:off x="10263747" y="6378228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47" name="Freeform 246">
                  <a:extLst>
                    <a:ext uri="{FF2B5EF4-FFF2-40B4-BE49-F238E27FC236}">
                      <a16:creationId xmlns:a16="http://schemas.microsoft.com/office/drawing/2014/main" id="{527519FD-EB19-D1C3-8245-5EFE66EFAB12}"/>
                    </a:ext>
                  </a:extLst>
                </p:cNvPr>
                <p:cNvSpPr/>
                <p:nvPr/>
              </p:nvSpPr>
              <p:spPr>
                <a:xfrm>
                  <a:off x="10415512" y="6378228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40" name="Graphic 395">
                <a:extLst>
                  <a:ext uri="{FF2B5EF4-FFF2-40B4-BE49-F238E27FC236}">
                    <a16:creationId xmlns:a16="http://schemas.microsoft.com/office/drawing/2014/main" id="{77D528A0-52A8-0493-C008-D7AC051C24E1}"/>
                  </a:ext>
                </a:extLst>
              </p:cNvPr>
              <p:cNvGrpSpPr/>
              <p:nvPr/>
            </p:nvGrpSpPr>
            <p:grpSpPr>
              <a:xfrm>
                <a:off x="10274298" y="6334079"/>
                <a:ext cx="156300" cy="93713"/>
                <a:chOff x="10274298" y="6334079"/>
                <a:chExt cx="156300" cy="93713"/>
              </a:xfrm>
              <a:solidFill>
                <a:srgbClr val="4F65AF"/>
              </a:solidFill>
            </p:grpSpPr>
            <p:sp>
              <p:nvSpPr>
                <p:cNvPr id="244" name="Freeform 243">
                  <a:extLst>
                    <a:ext uri="{FF2B5EF4-FFF2-40B4-BE49-F238E27FC236}">
                      <a16:creationId xmlns:a16="http://schemas.microsoft.com/office/drawing/2014/main" id="{A9537FA9-1CE0-ACBC-881A-B1BCB98536CC}"/>
                    </a:ext>
                  </a:extLst>
                </p:cNvPr>
                <p:cNvSpPr/>
                <p:nvPr/>
              </p:nvSpPr>
              <p:spPr>
                <a:xfrm rot="-1800001">
                  <a:off x="10274073" y="6415935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2 w 25392"/>
                    <a:gd name="connsiteY1" fmla="*/ 0 h 5905"/>
                    <a:gd name="connsiteX2" fmla="*/ 25392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2" y="0"/>
                      </a:lnTo>
                      <a:lnTo>
                        <a:pt x="2539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45" name="Freeform 244">
                  <a:extLst>
                    <a:ext uri="{FF2B5EF4-FFF2-40B4-BE49-F238E27FC236}">
                      <a16:creationId xmlns:a16="http://schemas.microsoft.com/office/drawing/2014/main" id="{A6186664-5853-38B1-3AB7-3A7B9B2508C2}"/>
                    </a:ext>
                  </a:extLst>
                </p:cNvPr>
                <p:cNvSpPr/>
                <p:nvPr/>
              </p:nvSpPr>
              <p:spPr>
                <a:xfrm rot="-1800001">
                  <a:off x="10405430" y="6340032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2 w 25392"/>
                    <a:gd name="connsiteY1" fmla="*/ 0 h 5905"/>
                    <a:gd name="connsiteX2" fmla="*/ 25392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2" y="0"/>
                      </a:lnTo>
                      <a:lnTo>
                        <a:pt x="2539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41" name="Graphic 395">
                <a:extLst>
                  <a:ext uri="{FF2B5EF4-FFF2-40B4-BE49-F238E27FC236}">
                    <a16:creationId xmlns:a16="http://schemas.microsoft.com/office/drawing/2014/main" id="{4D453549-B167-2E96-6D32-18C649A00528}"/>
                  </a:ext>
                </a:extLst>
              </p:cNvPr>
              <p:cNvGrpSpPr/>
              <p:nvPr/>
            </p:nvGrpSpPr>
            <p:grpSpPr>
              <a:xfrm>
                <a:off x="10305659" y="6302881"/>
                <a:ext cx="93767" cy="156503"/>
                <a:chOff x="10305659" y="6302881"/>
                <a:chExt cx="93767" cy="156503"/>
              </a:xfrm>
              <a:solidFill>
                <a:srgbClr val="4F65AF"/>
              </a:solidFill>
            </p:grpSpPr>
            <p:sp>
              <p:nvSpPr>
                <p:cNvPr id="242" name="Freeform 241">
                  <a:extLst>
                    <a:ext uri="{FF2B5EF4-FFF2-40B4-BE49-F238E27FC236}">
                      <a16:creationId xmlns:a16="http://schemas.microsoft.com/office/drawing/2014/main" id="{D70C796D-7817-BA34-D868-5B2222371C2B}"/>
                    </a:ext>
                  </a:extLst>
                </p:cNvPr>
                <p:cNvSpPr/>
                <p:nvPr/>
              </p:nvSpPr>
              <p:spPr>
                <a:xfrm rot="-3599999">
                  <a:off x="10301868" y="6443960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43" name="Freeform 242">
                  <a:extLst>
                    <a:ext uri="{FF2B5EF4-FFF2-40B4-BE49-F238E27FC236}">
                      <a16:creationId xmlns:a16="http://schemas.microsoft.com/office/drawing/2014/main" id="{5A79EFAC-4E8E-DCE0-EFE0-5BE85A8E2311}"/>
                    </a:ext>
                  </a:extLst>
                </p:cNvPr>
                <p:cNvSpPr/>
                <p:nvPr/>
              </p:nvSpPr>
              <p:spPr>
                <a:xfrm rot="-3599999">
                  <a:off x="10377825" y="6312400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</p:grpSp>
        <p:sp>
          <p:nvSpPr>
            <p:cNvPr id="231" name="Freeform 230">
              <a:extLst>
                <a:ext uri="{FF2B5EF4-FFF2-40B4-BE49-F238E27FC236}">
                  <a16:creationId xmlns:a16="http://schemas.microsoft.com/office/drawing/2014/main" id="{6D5A0828-8B32-7FA6-1728-F3B3B3C47525}"/>
                </a:ext>
              </a:extLst>
            </p:cNvPr>
            <p:cNvSpPr/>
            <p:nvPr/>
          </p:nvSpPr>
          <p:spPr>
            <a:xfrm>
              <a:off x="9127868" y="6282858"/>
              <a:ext cx="5905" cy="152946"/>
            </a:xfrm>
            <a:custGeom>
              <a:avLst/>
              <a:gdLst>
                <a:gd name="connsiteX0" fmla="*/ 0 w 5905"/>
                <a:gd name="connsiteY0" fmla="*/ 0 h 152946"/>
                <a:gd name="connsiteX1" fmla="*/ 5905 w 5905"/>
                <a:gd name="connsiteY1" fmla="*/ 0 h 152946"/>
                <a:gd name="connsiteX2" fmla="*/ 5905 w 5905"/>
                <a:gd name="connsiteY2" fmla="*/ 152946 h 152946"/>
                <a:gd name="connsiteX3" fmla="*/ 0 w 5905"/>
                <a:gd name="connsiteY3" fmla="*/ 152946 h 152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152946">
                  <a:moveTo>
                    <a:pt x="0" y="0"/>
                  </a:moveTo>
                  <a:lnTo>
                    <a:pt x="5905" y="0"/>
                  </a:lnTo>
                  <a:lnTo>
                    <a:pt x="5905" y="152946"/>
                  </a:lnTo>
                  <a:lnTo>
                    <a:pt x="0" y="152946"/>
                  </a:ln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2" name="Freeform 231">
              <a:extLst>
                <a:ext uri="{FF2B5EF4-FFF2-40B4-BE49-F238E27FC236}">
                  <a16:creationId xmlns:a16="http://schemas.microsoft.com/office/drawing/2014/main" id="{9464E578-02C0-7294-A472-AE08576D05FC}"/>
                </a:ext>
              </a:extLst>
            </p:cNvPr>
            <p:cNvSpPr/>
            <p:nvPr/>
          </p:nvSpPr>
          <p:spPr>
            <a:xfrm>
              <a:off x="9620072" y="6531470"/>
              <a:ext cx="182768" cy="161804"/>
            </a:xfrm>
            <a:custGeom>
              <a:avLst/>
              <a:gdLst>
                <a:gd name="connsiteX0" fmla="*/ 68797 w 182768"/>
                <a:gd name="connsiteY0" fmla="*/ 161804 h 161804"/>
                <a:gd name="connsiteX1" fmla="*/ 0 w 182768"/>
                <a:gd name="connsiteY1" fmla="*/ 105114 h 161804"/>
                <a:gd name="connsiteX2" fmla="*/ 18897 w 182768"/>
                <a:gd name="connsiteY2" fmla="*/ 82378 h 161804"/>
                <a:gd name="connsiteX3" fmla="*/ 64368 w 182768"/>
                <a:gd name="connsiteY3" fmla="*/ 119877 h 161804"/>
                <a:gd name="connsiteX4" fmla="*/ 159738 w 182768"/>
                <a:gd name="connsiteY4" fmla="*/ 0 h 161804"/>
                <a:gd name="connsiteX5" fmla="*/ 182768 w 182768"/>
                <a:gd name="connsiteY5" fmla="*/ 18306 h 161804"/>
                <a:gd name="connsiteX6" fmla="*/ 68797 w 182768"/>
                <a:gd name="connsiteY6" fmla="*/ 161804 h 161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1804">
                  <a:moveTo>
                    <a:pt x="68797" y="161804"/>
                  </a:moveTo>
                  <a:lnTo>
                    <a:pt x="0" y="105114"/>
                  </a:lnTo>
                  <a:lnTo>
                    <a:pt x="18897" y="82378"/>
                  </a:lnTo>
                  <a:lnTo>
                    <a:pt x="64368" y="119877"/>
                  </a:lnTo>
                  <a:lnTo>
                    <a:pt x="159738" y="0"/>
                  </a:lnTo>
                  <a:lnTo>
                    <a:pt x="182768" y="18306"/>
                  </a:lnTo>
                  <a:lnTo>
                    <a:pt x="68797" y="161804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3" name="Freeform 232">
              <a:extLst>
                <a:ext uri="{FF2B5EF4-FFF2-40B4-BE49-F238E27FC236}">
                  <a16:creationId xmlns:a16="http://schemas.microsoft.com/office/drawing/2014/main" id="{33C1CDAA-959B-C823-5620-A91FF3E6176E}"/>
                </a:ext>
              </a:extLst>
            </p:cNvPr>
            <p:cNvSpPr/>
            <p:nvPr/>
          </p:nvSpPr>
          <p:spPr>
            <a:xfrm>
              <a:off x="9620072" y="6757642"/>
              <a:ext cx="182768" cy="162099"/>
            </a:xfrm>
            <a:custGeom>
              <a:avLst/>
              <a:gdLst>
                <a:gd name="connsiteX0" fmla="*/ 68797 w 182768"/>
                <a:gd name="connsiteY0" fmla="*/ 162100 h 162099"/>
                <a:gd name="connsiteX1" fmla="*/ 0 w 182768"/>
                <a:gd name="connsiteY1" fmla="*/ 105409 h 162099"/>
                <a:gd name="connsiteX2" fmla="*/ 18897 w 182768"/>
                <a:gd name="connsiteY2" fmla="*/ 82674 h 162099"/>
                <a:gd name="connsiteX3" fmla="*/ 64368 w 182768"/>
                <a:gd name="connsiteY3" fmla="*/ 120172 h 162099"/>
                <a:gd name="connsiteX4" fmla="*/ 159738 w 182768"/>
                <a:gd name="connsiteY4" fmla="*/ 0 h 162099"/>
                <a:gd name="connsiteX5" fmla="*/ 182768 w 182768"/>
                <a:gd name="connsiteY5" fmla="*/ 18306 h 162099"/>
                <a:gd name="connsiteX6" fmla="*/ 68797 w 182768"/>
                <a:gd name="connsiteY6" fmla="*/ 162100 h 16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2099">
                  <a:moveTo>
                    <a:pt x="68797" y="162100"/>
                  </a:moveTo>
                  <a:lnTo>
                    <a:pt x="0" y="105409"/>
                  </a:lnTo>
                  <a:lnTo>
                    <a:pt x="18897" y="82674"/>
                  </a:lnTo>
                  <a:lnTo>
                    <a:pt x="64368" y="120172"/>
                  </a:lnTo>
                  <a:lnTo>
                    <a:pt x="159738" y="0"/>
                  </a:lnTo>
                  <a:lnTo>
                    <a:pt x="182768" y="18306"/>
                  </a:lnTo>
                  <a:lnTo>
                    <a:pt x="68797" y="162100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4" name="Freeform 233">
              <a:extLst>
                <a:ext uri="{FF2B5EF4-FFF2-40B4-BE49-F238E27FC236}">
                  <a16:creationId xmlns:a16="http://schemas.microsoft.com/office/drawing/2014/main" id="{39A4A34A-7C8F-9C82-C8E5-166E844198BB}"/>
                </a:ext>
              </a:extLst>
            </p:cNvPr>
            <p:cNvSpPr/>
            <p:nvPr/>
          </p:nvSpPr>
          <p:spPr>
            <a:xfrm>
              <a:off x="9620072" y="6983814"/>
              <a:ext cx="182768" cy="162099"/>
            </a:xfrm>
            <a:custGeom>
              <a:avLst/>
              <a:gdLst>
                <a:gd name="connsiteX0" fmla="*/ 68797 w 182768"/>
                <a:gd name="connsiteY0" fmla="*/ 162100 h 162099"/>
                <a:gd name="connsiteX1" fmla="*/ 0 w 182768"/>
                <a:gd name="connsiteY1" fmla="*/ 105409 h 162099"/>
                <a:gd name="connsiteX2" fmla="*/ 18897 w 182768"/>
                <a:gd name="connsiteY2" fmla="*/ 82674 h 162099"/>
                <a:gd name="connsiteX3" fmla="*/ 64368 w 182768"/>
                <a:gd name="connsiteY3" fmla="*/ 120172 h 162099"/>
                <a:gd name="connsiteX4" fmla="*/ 159738 w 182768"/>
                <a:gd name="connsiteY4" fmla="*/ 0 h 162099"/>
                <a:gd name="connsiteX5" fmla="*/ 182768 w 182768"/>
                <a:gd name="connsiteY5" fmla="*/ 18306 h 162099"/>
                <a:gd name="connsiteX6" fmla="*/ 68797 w 182768"/>
                <a:gd name="connsiteY6" fmla="*/ 162100 h 16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2099">
                  <a:moveTo>
                    <a:pt x="68797" y="162100"/>
                  </a:moveTo>
                  <a:lnTo>
                    <a:pt x="0" y="105409"/>
                  </a:lnTo>
                  <a:lnTo>
                    <a:pt x="18897" y="82674"/>
                  </a:lnTo>
                  <a:lnTo>
                    <a:pt x="64368" y="120172"/>
                  </a:lnTo>
                  <a:lnTo>
                    <a:pt x="159738" y="0"/>
                  </a:lnTo>
                  <a:lnTo>
                    <a:pt x="182768" y="18306"/>
                  </a:lnTo>
                  <a:lnTo>
                    <a:pt x="68797" y="162100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5" name="Freeform 234">
              <a:extLst>
                <a:ext uri="{FF2B5EF4-FFF2-40B4-BE49-F238E27FC236}">
                  <a16:creationId xmlns:a16="http://schemas.microsoft.com/office/drawing/2014/main" id="{B49C2900-113B-10F7-30F9-9D031F1DB8B8}"/>
                </a:ext>
              </a:extLst>
            </p:cNvPr>
            <p:cNvSpPr/>
            <p:nvPr/>
          </p:nvSpPr>
          <p:spPr>
            <a:xfrm>
              <a:off x="9620072" y="7209985"/>
              <a:ext cx="182768" cy="162099"/>
            </a:xfrm>
            <a:custGeom>
              <a:avLst/>
              <a:gdLst>
                <a:gd name="connsiteX0" fmla="*/ 68797 w 182768"/>
                <a:gd name="connsiteY0" fmla="*/ 162099 h 162099"/>
                <a:gd name="connsiteX1" fmla="*/ 0 w 182768"/>
                <a:gd name="connsiteY1" fmla="*/ 105409 h 162099"/>
                <a:gd name="connsiteX2" fmla="*/ 18897 w 182768"/>
                <a:gd name="connsiteY2" fmla="*/ 82674 h 162099"/>
                <a:gd name="connsiteX3" fmla="*/ 64368 w 182768"/>
                <a:gd name="connsiteY3" fmla="*/ 120172 h 162099"/>
                <a:gd name="connsiteX4" fmla="*/ 159738 w 182768"/>
                <a:gd name="connsiteY4" fmla="*/ 0 h 162099"/>
                <a:gd name="connsiteX5" fmla="*/ 182768 w 182768"/>
                <a:gd name="connsiteY5" fmla="*/ 18602 h 162099"/>
                <a:gd name="connsiteX6" fmla="*/ 68797 w 182768"/>
                <a:gd name="connsiteY6" fmla="*/ 162099 h 16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2099">
                  <a:moveTo>
                    <a:pt x="68797" y="162099"/>
                  </a:moveTo>
                  <a:lnTo>
                    <a:pt x="0" y="105409"/>
                  </a:lnTo>
                  <a:lnTo>
                    <a:pt x="18897" y="82674"/>
                  </a:lnTo>
                  <a:lnTo>
                    <a:pt x="64368" y="120172"/>
                  </a:lnTo>
                  <a:lnTo>
                    <a:pt x="159738" y="0"/>
                  </a:lnTo>
                  <a:lnTo>
                    <a:pt x="182768" y="18602"/>
                  </a:lnTo>
                  <a:lnTo>
                    <a:pt x="68797" y="162099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56" name="Text Placeholder 2">
            <a:extLst>
              <a:ext uri="{FF2B5EF4-FFF2-40B4-BE49-F238E27FC236}">
                <a16:creationId xmlns:a16="http://schemas.microsoft.com/office/drawing/2014/main" id="{D998A641-91DC-DC04-F154-8D8E039CFCCD}"/>
              </a:ext>
            </a:extLst>
          </p:cNvPr>
          <p:cNvSpPr txBox="1">
            <a:spLocks/>
          </p:cNvSpPr>
          <p:nvPr/>
        </p:nvSpPr>
        <p:spPr>
          <a:xfrm>
            <a:off x="331908" y="3334093"/>
            <a:ext cx="2294905" cy="3761228"/>
          </a:xfrm>
          <a:prstGeom prst="rect">
            <a:avLst/>
          </a:prstGeom>
        </p:spPr>
        <p:txBody>
          <a:bodyPr numCol="1"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400"/>
              </a:spcBef>
            </a:pPr>
            <a:r>
              <a:rPr lang="de-DE" sz="10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de-DE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Irland</a:t>
            </a:r>
            <a:r>
              <a:rPr lang="de-DE" sz="10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Nutzen Sie die alters­abhän­gige Steu­erent­las­tung maximal und schöpfen Sie Arbeit­geber­bei­träge voll aus.</a:t>
            </a:r>
          </a:p>
          <a:p>
            <a:pPr lvl="0">
              <a:spcBef>
                <a:spcPts val="400"/>
              </a:spcBef>
            </a:pPr>
            <a:r>
              <a:rPr lang="de-DE" sz="10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de-DE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Deutschland</a:t>
            </a:r>
            <a:r>
              <a:rPr lang="de-DE" sz="10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Prüfen Sie, ob Riester (mit Zulagen) oder Rürup (höherer Steuerabzug) zu Ihrem Steuersatz und Ihrem Beschäf­tigungs­sta­tus passt.</a:t>
            </a:r>
          </a:p>
          <a:p>
            <a:pPr lvl="0">
              <a:spcBef>
                <a:spcPts val="400"/>
              </a:spcBef>
            </a:pPr>
            <a:r>
              <a:rPr lang="de-DE" sz="10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de-DE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Zypern</a:t>
            </a:r>
            <a:r>
              <a:rPr lang="de-DE" sz="10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Wählen Sie die </a:t>
            </a:r>
            <a:r>
              <a:rPr lang="de-DE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pauschale Ren­ten­besteue­rung von 5 %</a:t>
            </a:r>
            <a:r>
              <a:rPr lang="de-DE" sz="10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und profitieren Sie von steu­erfreien Ein­mal­zah­lun­gen und Befreiungen.</a:t>
            </a:r>
          </a:p>
          <a:p>
            <a:pPr lvl="0">
              <a:spcBef>
                <a:spcPts val="400"/>
              </a:spcBef>
            </a:pPr>
            <a:r>
              <a:rPr lang="de-DE" sz="10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den </a:t>
            </a:r>
            <a:r>
              <a:rPr lang="de-DE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Nie­der­lan­den</a:t>
            </a:r>
            <a:r>
              <a:rPr lang="de-DE" sz="10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Nutzen Sie die betrieb­liche Alters­vor­sorge – die Beiträge sind jetzt steuerfrei, im Ruhestand zahlen Sie reguläre Ein­kom­men­steuer. </a:t>
            </a:r>
          </a:p>
        </p:txBody>
      </p: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1ADA7A26-3D59-0A6A-44EE-9D27957A19E5}"/>
              </a:ext>
            </a:extLst>
          </p:cNvPr>
          <p:cNvGrpSpPr/>
          <p:nvPr/>
        </p:nvGrpSpPr>
        <p:grpSpPr>
          <a:xfrm>
            <a:off x="309749" y="2656500"/>
            <a:ext cx="2331732" cy="552262"/>
            <a:chOff x="1047926" y="6659269"/>
            <a:chExt cx="2331732" cy="552262"/>
          </a:xfrm>
        </p:grpSpPr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9CBE65CC-628B-B9ED-44C3-BA90AE5C0449}"/>
                </a:ext>
              </a:extLst>
            </p:cNvPr>
            <p:cNvSpPr/>
            <p:nvPr/>
          </p:nvSpPr>
          <p:spPr>
            <a:xfrm>
              <a:off x="1047926" y="6659269"/>
              <a:ext cx="2355170" cy="346057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6A6D418C-B07F-3656-985F-C8F8F0330B61}"/>
                </a:ext>
              </a:extLst>
            </p:cNvPr>
            <p:cNvSpPr txBox="1"/>
            <p:nvPr/>
          </p:nvSpPr>
          <p:spPr>
            <a:xfrm>
              <a:off x="1084230" y="6708829"/>
              <a:ext cx="2542023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So nutzen Sie diese Tabelle:</a:t>
              </a:r>
            </a:p>
            <a:p>
              <a:pPr>
                <a:lnSpc>
                  <a:spcPts val="1600"/>
                </a:lnSpc>
              </a:pPr>
              <a:endParaRPr lang="de-DE" sz="1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F95AAC1D-5BC2-EF1E-2415-2F49A273B422}"/>
              </a:ext>
            </a:extLst>
          </p:cNvPr>
          <p:cNvGrpSpPr/>
          <p:nvPr/>
        </p:nvGrpSpPr>
        <p:grpSpPr>
          <a:xfrm>
            <a:off x="2997175" y="1082111"/>
            <a:ext cx="1263988" cy="913070"/>
            <a:chOff x="1791074" y="6659269"/>
            <a:chExt cx="1263988" cy="913070"/>
          </a:xfrm>
        </p:grpSpPr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3E86C486-C9AC-18FC-5F37-D6B64EA72836}"/>
                </a:ext>
              </a:extLst>
            </p:cNvPr>
            <p:cNvSpPr/>
            <p:nvPr/>
          </p:nvSpPr>
          <p:spPr>
            <a:xfrm>
              <a:off x="1791074" y="6659269"/>
              <a:ext cx="1263988" cy="705302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93A6584A-2994-1B0A-72FF-47EAE1811767}"/>
                </a:ext>
              </a:extLst>
            </p:cNvPr>
            <p:cNvSpPr txBox="1"/>
            <p:nvPr/>
          </p:nvSpPr>
          <p:spPr>
            <a:xfrm>
              <a:off x="1815458" y="6659269"/>
              <a:ext cx="1239604" cy="913070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r">
                <a:lnSpc>
                  <a:spcPts val="1227"/>
                </a:lnSpc>
              </a:pPr>
              <a:r>
                <a:rPr lang="de-DE" sz="11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Steu­erent­las­tung </a:t>
              </a:r>
            </a:p>
            <a:p>
              <a:pPr algn="r">
                <a:lnSpc>
                  <a:spcPts val="1227"/>
                </a:lnSpc>
              </a:pPr>
              <a:r>
                <a:rPr lang="de-DE" sz="115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Arbeit­neh­mer­bei­träge</a:t>
              </a:r>
            </a:p>
            <a:p>
              <a:pPr algn="r">
                <a:lnSpc>
                  <a:spcPts val="1280"/>
                </a:lnSpc>
              </a:pPr>
              <a:endParaRPr lang="de-DE" sz="1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A92F8DEA-FEF7-566B-9796-3F055A4413EF}"/>
              </a:ext>
            </a:extLst>
          </p:cNvPr>
          <p:cNvGrpSpPr/>
          <p:nvPr/>
        </p:nvGrpSpPr>
        <p:grpSpPr>
          <a:xfrm>
            <a:off x="2994007" y="3074593"/>
            <a:ext cx="1227412" cy="925263"/>
            <a:chOff x="1827651" y="6659268"/>
            <a:chExt cx="1227412" cy="925263"/>
          </a:xfrm>
        </p:grpSpPr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515ABAA6-F014-FC91-BDAA-CD964AB91401}"/>
                </a:ext>
              </a:extLst>
            </p:cNvPr>
            <p:cNvSpPr/>
            <p:nvPr/>
          </p:nvSpPr>
          <p:spPr>
            <a:xfrm>
              <a:off x="1827651" y="6659268"/>
              <a:ext cx="1227411" cy="504917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6AE80A32-0778-76FF-2007-9489A45270C6}"/>
                </a:ext>
              </a:extLst>
            </p:cNvPr>
            <p:cNvSpPr txBox="1"/>
            <p:nvPr/>
          </p:nvSpPr>
          <p:spPr>
            <a:xfrm>
              <a:off x="1864227" y="6671461"/>
              <a:ext cx="1190836" cy="913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Arbeit­geber­bei­träge</a:t>
              </a:r>
            </a:p>
            <a:p>
              <a:pPr algn="r">
                <a:lnSpc>
                  <a:spcPts val="1600"/>
                </a:lnSpc>
              </a:pPr>
              <a:endParaRPr lang="de-DE" sz="1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F19EB0C1-E4F4-BF0F-A18F-B7530A3637E0}"/>
              </a:ext>
            </a:extLst>
          </p:cNvPr>
          <p:cNvGrpSpPr/>
          <p:nvPr/>
        </p:nvGrpSpPr>
        <p:grpSpPr>
          <a:xfrm>
            <a:off x="2990116" y="4927003"/>
            <a:ext cx="1260940" cy="504917"/>
            <a:chOff x="1794122" y="6659268"/>
            <a:chExt cx="1260940" cy="504917"/>
          </a:xfrm>
        </p:grpSpPr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BC8E59A1-C518-F5AA-2A81-F9DBCF83F6B9}"/>
                </a:ext>
              </a:extLst>
            </p:cNvPr>
            <p:cNvSpPr/>
            <p:nvPr/>
          </p:nvSpPr>
          <p:spPr>
            <a:xfrm>
              <a:off x="1794122" y="6659268"/>
              <a:ext cx="1260940" cy="504917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103FF4A4-F41E-E291-6562-C31479447F04}"/>
                </a:ext>
              </a:extLst>
            </p:cNvPr>
            <p:cNvSpPr txBox="1"/>
            <p:nvPr/>
          </p:nvSpPr>
          <p:spPr>
            <a:xfrm>
              <a:off x="1888611" y="6659269"/>
              <a:ext cx="1166451" cy="502702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r">
                <a:lnSpc>
                  <a:spcPts val="1280"/>
                </a:lnSpc>
              </a:pPr>
              <a:r>
                <a:rPr lang="de-DE" sz="12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Besteuerung bei Auszahlung</a:t>
              </a:r>
            </a:p>
          </p:txBody>
        </p: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56FDA15C-3E0A-CF6F-5241-D82BD4573F01}"/>
              </a:ext>
            </a:extLst>
          </p:cNvPr>
          <p:cNvGrpSpPr/>
          <p:nvPr/>
        </p:nvGrpSpPr>
        <p:grpSpPr>
          <a:xfrm>
            <a:off x="13381" y="6851320"/>
            <a:ext cx="1653635" cy="369332"/>
            <a:chOff x="-42788" y="4489621"/>
            <a:chExt cx="1509122" cy="337056"/>
          </a:xfrm>
        </p:grpSpPr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516985CF-FF67-8B3B-E02C-AB01872F0E1A}"/>
                </a:ext>
              </a:extLst>
            </p:cNvPr>
            <p:cNvSpPr/>
            <p:nvPr/>
          </p:nvSpPr>
          <p:spPr>
            <a:xfrm>
              <a:off x="-42788" y="4489621"/>
              <a:ext cx="1509122" cy="337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3605" dirty="0"/>
            </a:p>
          </p:txBody>
        </p:sp>
        <p:pic>
          <p:nvPicPr>
            <p:cNvPr id="418" name="Picture 417">
              <a:extLst>
                <a:ext uri="{FF2B5EF4-FFF2-40B4-BE49-F238E27FC236}">
                  <a16:creationId xmlns:a16="http://schemas.microsoft.com/office/drawing/2014/main" id="{04653CB7-A486-E1C8-65A4-04C5645A7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043" y="4547848"/>
              <a:ext cx="1042068" cy="232039"/>
            </a:xfrm>
            <a:prstGeom prst="rect">
              <a:avLst/>
            </a:prstGeom>
          </p:spPr>
        </p:pic>
      </p:grpSp>
      <p:pic>
        <p:nvPicPr>
          <p:cNvPr id="6" name="Picture 5" descr="A white and yellow flag with green leaves and a yellow flag with a yellow flag on it&#10;&#10;AI-generated content may be incorrect.">
            <a:extLst>
              <a:ext uri="{FF2B5EF4-FFF2-40B4-BE49-F238E27FC236}">
                <a16:creationId xmlns:a16="http://schemas.microsoft.com/office/drawing/2014/main" id="{06A9FBD5-AD07-F982-1DB3-3C0B6427FE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4053" y="581608"/>
            <a:ext cx="463476" cy="308682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  <p:pic>
        <p:nvPicPr>
          <p:cNvPr id="7" name="Picture 6" descr="A red and yellow flag&#10;&#10;AI-generated content may be incorrect.">
            <a:extLst>
              <a:ext uri="{FF2B5EF4-FFF2-40B4-BE49-F238E27FC236}">
                <a16:creationId xmlns:a16="http://schemas.microsoft.com/office/drawing/2014/main" id="{07BDE024-B4E6-C309-CD7A-5AECCB276D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4252" y="581608"/>
            <a:ext cx="463476" cy="308682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  <p:pic>
        <p:nvPicPr>
          <p:cNvPr id="8" name="Picture 7" descr="A green white and orange flag&#10;&#10;AI-generated content may be incorrect.">
            <a:extLst>
              <a:ext uri="{FF2B5EF4-FFF2-40B4-BE49-F238E27FC236}">
                <a16:creationId xmlns:a16="http://schemas.microsoft.com/office/drawing/2014/main" id="{393BCCAD-4892-45BE-A786-756746101B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1143" y="581608"/>
            <a:ext cx="463476" cy="308682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  <p:pic>
        <p:nvPicPr>
          <p:cNvPr id="9" name="Picture 8" descr="A red white and blue flag&#10;&#10;AI-generated content may be incorrect.">
            <a:extLst>
              <a:ext uri="{FF2B5EF4-FFF2-40B4-BE49-F238E27FC236}">
                <a16:creationId xmlns:a16="http://schemas.microsoft.com/office/drawing/2014/main" id="{B05C87F2-544C-25E4-ED27-2A74F8642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1750" y="581608"/>
            <a:ext cx="463476" cy="308984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1032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369</TotalTime>
  <Words>851</Words>
  <Application>Microsoft Macintosh PowerPoint</Application>
  <PresentationFormat>Custom</PresentationFormat>
  <Paragraphs>54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Montserrat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Gillian Keane</cp:lastModifiedBy>
  <cp:revision>30</cp:revision>
  <dcterms:created xsi:type="dcterms:W3CDTF">2025-03-04T10:43:58Z</dcterms:created>
  <dcterms:modified xsi:type="dcterms:W3CDTF">2026-01-23T16:12:26Z</dcterms:modified>
</cp:coreProperties>
</file>