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svg" ContentType="image/svg+xml"/>
  <Override PartName="/ppt/media/image2.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Lst>
  <p:sldSz cx="5321300" cy="7556500"/>
  <p:notesSz cx="6858000" cy="9144000"/>
  <p:embeddedFontLst>
    <p:embeddedFont>
      <p:font typeface="Bobby Jones Condensed" panose="020B0604020202020204" charset="0"/>
      <p:regular r:id="rId3"/>
    </p:embeddedFont>
    <p:embeddedFont>
      <p:font typeface="Sigher" panose="020B0604020202020204" charset="0"/>
      <p:regular r:id="rId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2352" y="3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font" Target="fonts/font1.fntdata"/><Relationship Id="rId4" Type="http://schemas.openxmlformats.org/officeDocument/2006/relationships/font" Target="fonts/font2.fntdata"/><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svg"/><Relationship Id="rId3" Type="http://schemas.openxmlformats.org/officeDocument/2006/relationships/image" Target="../media/image2.sv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6846" y="198632"/>
            <a:ext cx="5034307" cy="7162736"/>
          </a:xfrm>
          <a:custGeom>
            <a:avLst/>
            <a:gdLst/>
            <a:ahLst/>
            <a:cxnLst/>
            <a:rect l="l" t="t" r="r" b="b"/>
            <a:pathLst>
              <a:path w="5034307" h="7162736">
                <a:moveTo>
                  <a:pt x="0" y="0"/>
                </a:moveTo>
                <a:lnTo>
                  <a:pt x="5034308" y="0"/>
                </a:lnTo>
                <a:lnTo>
                  <a:pt x="5034308" y="7162736"/>
                </a:lnTo>
                <a:lnTo>
                  <a:pt x="0" y="7162736"/>
                </a:lnTo>
                <a:lnTo>
                  <a:pt x="0" y="0"/>
                </a:lnTo>
                <a:close/>
              </a:path>
            </a:pathLst>
          </a:custGeom>
          <a:blipFill>
            <a:blip>
              <a:alphaModFix amt="50000"/>
              <a:extLst>
                <a:ext uri="{96DAC541-7B7A-43D3-8B79-37D633B846F1}">
                  <asvg:svgBlip xmlns:asvg="http://schemas.microsoft.com/office/drawing/2016/SVG/main" r:embed="rId2"/>
                </a:ext>
              </a:extLst>
            </a:blip>
            <a:stretch>
              <a:fillRect/>
            </a:stretch>
          </a:blipFill>
        </p:spPr>
        <p:txBody>
          <a:bodyPr/>
          <a:lstStyle/>
          <a:p>
            <a:endParaRPr lang="de-DE"/>
          </a:p>
        </p:txBody>
      </p:sp>
      <p:sp>
        <p:nvSpPr>
          <p:cNvPr id="3" name="Freeform 3"/>
          <p:cNvSpPr/>
          <p:nvPr/>
        </p:nvSpPr>
        <p:spPr>
          <a:xfrm rot="-232559">
            <a:off x="590686" y="2052576"/>
            <a:ext cx="4146629" cy="4137461"/>
          </a:xfrm>
          <a:custGeom>
            <a:avLst/>
            <a:gdLst/>
            <a:ahLst/>
            <a:cxnLst/>
            <a:rect l="l" t="t" r="r" b="b"/>
            <a:pathLst>
              <a:path w="4146629" h="4137461">
                <a:moveTo>
                  <a:pt x="0" y="0"/>
                </a:moveTo>
                <a:lnTo>
                  <a:pt x="4146628" y="0"/>
                </a:lnTo>
                <a:lnTo>
                  <a:pt x="4146628" y="4137462"/>
                </a:lnTo>
                <a:lnTo>
                  <a:pt x="0" y="4137462"/>
                </a:lnTo>
                <a:lnTo>
                  <a:pt x="0" y="0"/>
                </a:lnTo>
                <a:close/>
              </a:path>
            </a:pathLst>
          </a:custGeom>
          <a:blipFill>
            <a:blip>
              <a:alphaModFix amt="50000"/>
              <a:extLst>
                <a:ext uri="{96DAC541-7B7A-43D3-8B79-37D633B846F1}">
                  <asvg:svgBlip xmlns:asvg="http://schemas.microsoft.com/office/drawing/2016/SVG/main" r:embed="rId3"/>
                </a:ext>
              </a:extLst>
            </a:blip>
            <a:stretch>
              <a:fillRect/>
            </a:stretch>
          </a:blipFill>
        </p:spPr>
        <p:txBody>
          <a:bodyPr/>
          <a:lstStyle/>
          <a:p>
            <a:endParaRPr lang="de-DE"/>
          </a:p>
        </p:txBody>
      </p:sp>
      <p:sp>
        <p:nvSpPr>
          <p:cNvPr id="4" name="Freeform 4"/>
          <p:cNvSpPr/>
          <p:nvPr/>
        </p:nvSpPr>
        <p:spPr>
          <a:xfrm>
            <a:off x="2037033" y="3875360"/>
            <a:ext cx="1253091" cy="376906"/>
          </a:xfrm>
          <a:custGeom>
            <a:avLst/>
            <a:gdLst/>
            <a:ahLst/>
            <a:cxnLst/>
            <a:rect l="l" t="t" r="r" b="b"/>
            <a:pathLst>
              <a:path w="1253091" h="376906">
                <a:moveTo>
                  <a:pt x="0" y="0"/>
                </a:moveTo>
                <a:lnTo>
                  <a:pt x="1253091" y="0"/>
                </a:lnTo>
                <a:lnTo>
                  <a:pt x="1253091" y="376906"/>
                </a:lnTo>
                <a:lnTo>
                  <a:pt x="0" y="376906"/>
                </a:lnTo>
                <a:lnTo>
                  <a:pt x="0" y="0"/>
                </a:lnTo>
                <a:close/>
              </a:path>
            </a:pathLst>
          </a:custGeom>
          <a:blipFill>
            <a:blip r:embed="rId4"/>
            <a:stretch>
              <a:fillRect/>
            </a:stretch>
          </a:blipFill>
        </p:spPr>
        <p:txBody>
          <a:bodyPr/>
          <a:lstStyle/>
          <a:p>
            <a:endParaRPr lang="de-DE"/>
          </a:p>
        </p:txBody>
      </p:sp>
      <p:sp>
        <p:nvSpPr>
          <p:cNvPr id="5" name="TextBox 5"/>
          <p:cNvSpPr txBox="1"/>
          <p:nvPr/>
        </p:nvSpPr>
        <p:spPr>
          <a:xfrm>
            <a:off x="857645" y="245707"/>
            <a:ext cx="3612711" cy="632460"/>
          </a:xfrm>
          <a:prstGeom prst="rect">
            <a:avLst/>
          </a:prstGeom>
        </p:spPr>
        <p:txBody>
          <a:bodyPr lIns="0" tIns="0" rIns="0" bIns="0" rtlCol="0" anchor="t">
            <a:spAutoFit/>
          </a:bodyPr>
          <a:lstStyle/>
          <a:p>
            <a:pPr algn="ctr">
              <a:lnSpc>
                <a:spcPts val="5039"/>
              </a:lnSpc>
              <a:spcBef>
                <a:spcPct val="0"/>
              </a:spcBef>
            </a:pPr>
            <a:r>
              <a:rPr lang="en-US" sz="3200">
                <a:solidFill>
                  <a:srgbClr val="1E2879"/>
                </a:solidFill>
                <a:latin typeface="Bobby Jones Condensed"/>
                <a:ea typeface="Bobby Jones Condensed"/>
                <a:cs typeface="Bobby Jones Condensed"/>
                <a:sym typeface="Bobby Jones Condensed"/>
              </a:rPr>
              <a:t>Finanzgewohnheiten-Tracker</a:t>
            </a:r>
          </a:p>
        </p:txBody>
      </p:sp>
      <p:sp>
        <p:nvSpPr>
          <p:cNvPr id="6" name="TextBox 6"/>
          <p:cNvSpPr txBox="1"/>
          <p:nvPr/>
        </p:nvSpPr>
        <p:spPr>
          <a:xfrm>
            <a:off x="726263" y="2094245"/>
            <a:ext cx="1862484" cy="168508"/>
          </a:xfrm>
          <a:prstGeom prst="rect">
            <a:avLst/>
          </a:prstGeom>
        </p:spPr>
        <p:txBody>
          <a:bodyPr lIns="0" tIns="0" rIns="0" bIns="0" rtlCol="0" anchor="t">
            <a:spAutoFit/>
          </a:bodyPr>
          <a:lstStyle/>
          <a:p>
            <a:pPr algn="r">
              <a:lnSpc>
                <a:spcPts val="1400"/>
              </a:lnSpc>
              <a:spcBef>
                <a:spcPct val="0"/>
              </a:spcBef>
            </a:pPr>
            <a:r>
              <a:rPr lang="en-US" sz="1000" spc="-50" dirty="0">
                <a:solidFill>
                  <a:srgbClr val="415BAF"/>
                </a:solidFill>
                <a:latin typeface="+mj-lt"/>
                <a:ea typeface="Sigher"/>
                <a:cs typeface="Sigher"/>
                <a:sym typeface="Sigher"/>
              </a:rPr>
              <a:t>Tageslimit eingehalten</a:t>
            </a:r>
          </a:p>
        </p:txBody>
      </p:sp>
      <p:sp>
        <p:nvSpPr>
          <p:cNvPr id="7" name="TextBox 7"/>
          <p:cNvSpPr txBox="1"/>
          <p:nvPr/>
        </p:nvSpPr>
        <p:spPr>
          <a:xfrm>
            <a:off x="726263" y="2336096"/>
            <a:ext cx="1862484" cy="168508"/>
          </a:xfrm>
          <a:prstGeom prst="rect">
            <a:avLst/>
          </a:prstGeom>
        </p:spPr>
        <p:txBody>
          <a:bodyPr lIns="0" tIns="0" rIns="0" bIns="0" rtlCol="0" anchor="t">
            <a:spAutoFit/>
          </a:bodyPr>
          <a:lstStyle/>
          <a:p>
            <a:pPr algn="r">
              <a:lnSpc>
                <a:spcPts val="1400"/>
              </a:lnSpc>
              <a:spcBef>
                <a:spcPct val="0"/>
              </a:spcBef>
            </a:pPr>
            <a:r>
              <a:rPr lang="en-US" sz="1000" spc="-50">
                <a:solidFill>
                  <a:srgbClr val="415BAF"/>
                </a:solidFill>
                <a:latin typeface="+mj-lt"/>
                <a:ea typeface="Sigher"/>
                <a:cs typeface="Sigher"/>
                <a:sym typeface="Sigher"/>
              </a:rPr>
              <a:t>Mittagessen von zu Hause</a:t>
            </a:r>
          </a:p>
        </p:txBody>
      </p:sp>
      <p:sp>
        <p:nvSpPr>
          <p:cNvPr id="8" name="TextBox 8"/>
          <p:cNvSpPr txBox="1"/>
          <p:nvPr/>
        </p:nvSpPr>
        <p:spPr>
          <a:xfrm>
            <a:off x="726263" y="2577946"/>
            <a:ext cx="1862484" cy="173124"/>
          </a:xfrm>
          <a:prstGeom prst="rect">
            <a:avLst/>
          </a:prstGeom>
        </p:spPr>
        <p:txBody>
          <a:bodyPr lIns="0" tIns="0" rIns="0" bIns="0" rtlCol="0" anchor="t">
            <a:spAutoFit/>
          </a:bodyPr>
          <a:lstStyle/>
          <a:p>
            <a:pPr algn="r">
              <a:lnSpc>
                <a:spcPts val="1400"/>
              </a:lnSpc>
              <a:spcBef>
                <a:spcPct val="0"/>
              </a:spcBef>
            </a:pPr>
            <a:r>
              <a:rPr lang="en-US" sz="1000" spc="-50" dirty="0">
                <a:solidFill>
                  <a:srgbClr val="415BAF"/>
                </a:solidFill>
                <a:latin typeface="Sigher"/>
                <a:ea typeface="Sigher"/>
                <a:cs typeface="Sigher"/>
                <a:sym typeface="Sigher"/>
              </a:rPr>
              <a:t>……………………………………………………..</a:t>
            </a:r>
          </a:p>
        </p:txBody>
      </p:sp>
      <p:sp>
        <p:nvSpPr>
          <p:cNvPr id="9" name="TextBox 9"/>
          <p:cNvSpPr txBox="1"/>
          <p:nvPr/>
        </p:nvSpPr>
        <p:spPr>
          <a:xfrm>
            <a:off x="726263" y="2819797"/>
            <a:ext cx="1862484" cy="173124"/>
          </a:xfrm>
          <a:prstGeom prst="rect">
            <a:avLst/>
          </a:prstGeom>
        </p:spPr>
        <p:txBody>
          <a:bodyPr lIns="0" tIns="0" rIns="0" bIns="0" rtlCol="0" anchor="t">
            <a:spAutoFit/>
          </a:bodyPr>
          <a:lstStyle/>
          <a:p>
            <a:pPr algn="r">
              <a:lnSpc>
                <a:spcPts val="1400"/>
              </a:lnSpc>
              <a:spcBef>
                <a:spcPct val="0"/>
              </a:spcBef>
            </a:pPr>
            <a:r>
              <a:rPr lang="en-US" sz="1000" spc="-50" dirty="0">
                <a:solidFill>
                  <a:srgbClr val="415BAF"/>
                </a:solidFill>
                <a:latin typeface="Sigher"/>
                <a:ea typeface="Sigher"/>
                <a:cs typeface="Sigher"/>
                <a:sym typeface="Sigher"/>
              </a:rPr>
              <a:t>……………………………………………………..</a:t>
            </a:r>
          </a:p>
        </p:txBody>
      </p:sp>
      <p:sp>
        <p:nvSpPr>
          <p:cNvPr id="10" name="TextBox 10"/>
          <p:cNvSpPr txBox="1"/>
          <p:nvPr/>
        </p:nvSpPr>
        <p:spPr>
          <a:xfrm>
            <a:off x="726263" y="3061647"/>
            <a:ext cx="1862484" cy="173124"/>
          </a:xfrm>
          <a:prstGeom prst="rect">
            <a:avLst/>
          </a:prstGeom>
        </p:spPr>
        <p:txBody>
          <a:bodyPr lIns="0" tIns="0" rIns="0" bIns="0" rtlCol="0" anchor="t">
            <a:spAutoFit/>
          </a:bodyPr>
          <a:lstStyle/>
          <a:p>
            <a:pPr algn="r">
              <a:lnSpc>
                <a:spcPts val="1400"/>
              </a:lnSpc>
              <a:spcBef>
                <a:spcPct val="0"/>
              </a:spcBef>
            </a:pPr>
            <a:r>
              <a:rPr lang="en-US" sz="1000" spc="-50" dirty="0">
                <a:solidFill>
                  <a:srgbClr val="415BAF"/>
                </a:solidFill>
                <a:latin typeface="Sigher"/>
                <a:ea typeface="Sigher"/>
                <a:cs typeface="Sigher"/>
                <a:sym typeface="Sigher"/>
              </a:rPr>
              <a:t>……………………………………………………..</a:t>
            </a:r>
          </a:p>
        </p:txBody>
      </p:sp>
      <p:sp>
        <p:nvSpPr>
          <p:cNvPr id="11" name="TextBox 11"/>
          <p:cNvSpPr txBox="1"/>
          <p:nvPr/>
        </p:nvSpPr>
        <p:spPr>
          <a:xfrm rot="278795">
            <a:off x="2776693" y="1879121"/>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a:t>
            </a:r>
          </a:p>
        </p:txBody>
      </p:sp>
      <p:sp>
        <p:nvSpPr>
          <p:cNvPr id="12" name="TextBox 12"/>
          <p:cNvSpPr txBox="1"/>
          <p:nvPr/>
        </p:nvSpPr>
        <p:spPr>
          <a:xfrm rot="821566">
            <a:off x="3114770" y="1932774"/>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a:t>
            </a:r>
          </a:p>
        </p:txBody>
      </p:sp>
      <p:sp>
        <p:nvSpPr>
          <p:cNvPr id="13" name="TextBox 13"/>
          <p:cNvSpPr txBox="1"/>
          <p:nvPr/>
        </p:nvSpPr>
        <p:spPr>
          <a:xfrm rot="1319154">
            <a:off x="3447593" y="2043195"/>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3</a:t>
            </a:r>
          </a:p>
        </p:txBody>
      </p:sp>
      <p:sp>
        <p:nvSpPr>
          <p:cNvPr id="14" name="TextBox 14"/>
          <p:cNvSpPr txBox="1"/>
          <p:nvPr/>
        </p:nvSpPr>
        <p:spPr>
          <a:xfrm rot="1897798">
            <a:off x="3748621" y="2199214"/>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4</a:t>
            </a:r>
          </a:p>
        </p:txBody>
      </p:sp>
      <p:sp>
        <p:nvSpPr>
          <p:cNvPr id="15" name="TextBox 15"/>
          <p:cNvSpPr txBox="1"/>
          <p:nvPr/>
        </p:nvSpPr>
        <p:spPr>
          <a:xfrm rot="2499534">
            <a:off x="4010373" y="2404530"/>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5</a:t>
            </a:r>
          </a:p>
        </p:txBody>
      </p:sp>
      <p:sp>
        <p:nvSpPr>
          <p:cNvPr id="16" name="TextBox 16"/>
          <p:cNvSpPr txBox="1"/>
          <p:nvPr/>
        </p:nvSpPr>
        <p:spPr>
          <a:xfrm rot="3034119">
            <a:off x="4238604" y="2634224"/>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6</a:t>
            </a:r>
          </a:p>
        </p:txBody>
      </p:sp>
      <p:sp>
        <p:nvSpPr>
          <p:cNvPr id="17" name="TextBox 17"/>
          <p:cNvSpPr txBox="1"/>
          <p:nvPr/>
        </p:nvSpPr>
        <p:spPr>
          <a:xfrm rot="3620141">
            <a:off x="4438563" y="2920741"/>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7</a:t>
            </a:r>
          </a:p>
        </p:txBody>
      </p:sp>
      <p:sp>
        <p:nvSpPr>
          <p:cNvPr id="18" name="TextBox 18"/>
          <p:cNvSpPr txBox="1"/>
          <p:nvPr/>
        </p:nvSpPr>
        <p:spPr>
          <a:xfrm rot="4104524">
            <a:off x="4592123" y="3218435"/>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8</a:t>
            </a:r>
          </a:p>
        </p:txBody>
      </p:sp>
      <p:sp>
        <p:nvSpPr>
          <p:cNvPr id="19" name="TextBox 19"/>
          <p:cNvSpPr txBox="1"/>
          <p:nvPr/>
        </p:nvSpPr>
        <p:spPr>
          <a:xfrm rot="4618651">
            <a:off x="4688911" y="3548812"/>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9</a:t>
            </a:r>
          </a:p>
        </p:txBody>
      </p:sp>
      <p:sp>
        <p:nvSpPr>
          <p:cNvPr id="20" name="TextBox 20"/>
          <p:cNvSpPr txBox="1"/>
          <p:nvPr/>
        </p:nvSpPr>
        <p:spPr>
          <a:xfrm rot="5163851">
            <a:off x="4738005" y="3889397"/>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10</a:t>
            </a:r>
          </a:p>
        </p:txBody>
      </p:sp>
      <p:sp>
        <p:nvSpPr>
          <p:cNvPr id="21" name="TextBox 21"/>
          <p:cNvSpPr txBox="1"/>
          <p:nvPr/>
        </p:nvSpPr>
        <p:spPr>
          <a:xfrm rot="5675784">
            <a:off x="4737119" y="4216223"/>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11</a:t>
            </a:r>
          </a:p>
        </p:txBody>
      </p:sp>
      <p:sp>
        <p:nvSpPr>
          <p:cNvPr id="22" name="TextBox 22"/>
          <p:cNvSpPr txBox="1"/>
          <p:nvPr/>
        </p:nvSpPr>
        <p:spPr>
          <a:xfrm rot="6136037">
            <a:off x="4688966" y="4525233"/>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12</a:t>
            </a:r>
          </a:p>
        </p:txBody>
      </p:sp>
      <p:sp>
        <p:nvSpPr>
          <p:cNvPr id="23" name="TextBox 23"/>
          <p:cNvSpPr txBox="1"/>
          <p:nvPr/>
        </p:nvSpPr>
        <p:spPr>
          <a:xfrm rot="6701772">
            <a:off x="4578775" y="4858876"/>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13</a:t>
            </a:r>
          </a:p>
        </p:txBody>
      </p:sp>
      <p:sp>
        <p:nvSpPr>
          <p:cNvPr id="24" name="TextBox 24"/>
          <p:cNvSpPr txBox="1"/>
          <p:nvPr/>
        </p:nvSpPr>
        <p:spPr>
          <a:xfrm rot="7309809">
            <a:off x="4423525" y="5169613"/>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14</a:t>
            </a:r>
          </a:p>
        </p:txBody>
      </p:sp>
      <p:sp>
        <p:nvSpPr>
          <p:cNvPr id="25" name="TextBox 25"/>
          <p:cNvSpPr txBox="1"/>
          <p:nvPr/>
        </p:nvSpPr>
        <p:spPr>
          <a:xfrm rot="7785815">
            <a:off x="4230614" y="5432736"/>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15</a:t>
            </a:r>
          </a:p>
        </p:txBody>
      </p:sp>
      <p:sp>
        <p:nvSpPr>
          <p:cNvPr id="26" name="TextBox 26"/>
          <p:cNvSpPr txBox="1"/>
          <p:nvPr/>
        </p:nvSpPr>
        <p:spPr>
          <a:xfrm rot="8328468">
            <a:off x="3986800" y="5674026"/>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16</a:t>
            </a:r>
          </a:p>
        </p:txBody>
      </p:sp>
      <p:sp>
        <p:nvSpPr>
          <p:cNvPr id="27" name="TextBox 27"/>
          <p:cNvSpPr txBox="1"/>
          <p:nvPr/>
        </p:nvSpPr>
        <p:spPr>
          <a:xfrm rot="8990070">
            <a:off x="3709996" y="5871193"/>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17</a:t>
            </a:r>
          </a:p>
        </p:txBody>
      </p:sp>
      <p:sp>
        <p:nvSpPr>
          <p:cNvPr id="28" name="TextBox 28"/>
          <p:cNvSpPr txBox="1"/>
          <p:nvPr/>
        </p:nvSpPr>
        <p:spPr>
          <a:xfrm rot="9474676">
            <a:off x="3405898" y="6030490"/>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18</a:t>
            </a:r>
          </a:p>
        </p:txBody>
      </p:sp>
      <p:sp>
        <p:nvSpPr>
          <p:cNvPr id="29" name="TextBox 29"/>
          <p:cNvSpPr txBox="1"/>
          <p:nvPr/>
        </p:nvSpPr>
        <p:spPr>
          <a:xfrm rot="10049562">
            <a:off x="3080366" y="6127755"/>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19</a:t>
            </a:r>
          </a:p>
        </p:txBody>
      </p:sp>
      <p:sp>
        <p:nvSpPr>
          <p:cNvPr id="30" name="TextBox 30"/>
          <p:cNvSpPr txBox="1"/>
          <p:nvPr/>
        </p:nvSpPr>
        <p:spPr>
          <a:xfrm rot="10618357">
            <a:off x="2743870" y="6189140"/>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20</a:t>
            </a:r>
          </a:p>
        </p:txBody>
      </p:sp>
      <p:sp>
        <p:nvSpPr>
          <p:cNvPr id="31" name="TextBox 31"/>
          <p:cNvSpPr txBox="1"/>
          <p:nvPr/>
        </p:nvSpPr>
        <p:spPr>
          <a:xfrm rot="-10504844">
            <a:off x="2376006" y="6173071"/>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21</a:t>
            </a:r>
          </a:p>
        </p:txBody>
      </p:sp>
      <p:sp>
        <p:nvSpPr>
          <p:cNvPr id="32" name="TextBox 32"/>
          <p:cNvSpPr txBox="1"/>
          <p:nvPr/>
        </p:nvSpPr>
        <p:spPr>
          <a:xfrm rot="-9942885">
            <a:off x="2036970" y="6120868"/>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22</a:t>
            </a:r>
          </a:p>
        </p:txBody>
      </p:sp>
      <p:sp>
        <p:nvSpPr>
          <p:cNvPr id="33" name="TextBox 33"/>
          <p:cNvSpPr txBox="1"/>
          <p:nvPr/>
        </p:nvSpPr>
        <p:spPr>
          <a:xfrm rot="-9481014">
            <a:off x="1739906" y="6014595"/>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23</a:t>
            </a:r>
          </a:p>
        </p:txBody>
      </p:sp>
      <p:sp>
        <p:nvSpPr>
          <p:cNvPr id="34" name="TextBox 34"/>
          <p:cNvSpPr txBox="1"/>
          <p:nvPr/>
        </p:nvSpPr>
        <p:spPr>
          <a:xfrm rot="-8878456">
            <a:off x="1430355" y="5855634"/>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24</a:t>
            </a:r>
          </a:p>
        </p:txBody>
      </p:sp>
      <p:sp>
        <p:nvSpPr>
          <p:cNvPr id="35" name="TextBox 35"/>
          <p:cNvSpPr txBox="1"/>
          <p:nvPr/>
        </p:nvSpPr>
        <p:spPr>
          <a:xfrm rot="-8425692">
            <a:off x="1165430" y="5647014"/>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25</a:t>
            </a:r>
          </a:p>
        </p:txBody>
      </p:sp>
      <p:sp>
        <p:nvSpPr>
          <p:cNvPr id="36" name="TextBox 36"/>
          <p:cNvSpPr txBox="1"/>
          <p:nvPr/>
        </p:nvSpPr>
        <p:spPr>
          <a:xfrm rot="-7792656">
            <a:off x="930536" y="5417075"/>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26</a:t>
            </a:r>
          </a:p>
        </p:txBody>
      </p:sp>
      <p:sp>
        <p:nvSpPr>
          <p:cNvPr id="37" name="TextBox 37"/>
          <p:cNvSpPr txBox="1"/>
          <p:nvPr/>
        </p:nvSpPr>
        <p:spPr>
          <a:xfrm rot="-7371648">
            <a:off x="736747" y="5144687"/>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27</a:t>
            </a:r>
          </a:p>
        </p:txBody>
      </p:sp>
      <p:sp>
        <p:nvSpPr>
          <p:cNvPr id="38" name="TextBox 38"/>
          <p:cNvSpPr txBox="1"/>
          <p:nvPr/>
        </p:nvSpPr>
        <p:spPr>
          <a:xfrm rot="-6779545">
            <a:off x="590431" y="4846057"/>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28</a:t>
            </a:r>
          </a:p>
        </p:txBody>
      </p:sp>
      <p:sp>
        <p:nvSpPr>
          <p:cNvPr id="39" name="TextBox 39"/>
          <p:cNvSpPr txBox="1"/>
          <p:nvPr/>
        </p:nvSpPr>
        <p:spPr>
          <a:xfrm rot="-6269872">
            <a:off x="480940" y="4523875"/>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29</a:t>
            </a:r>
          </a:p>
        </p:txBody>
      </p:sp>
      <p:sp>
        <p:nvSpPr>
          <p:cNvPr id="40" name="TextBox 40"/>
          <p:cNvSpPr txBox="1"/>
          <p:nvPr/>
        </p:nvSpPr>
        <p:spPr>
          <a:xfrm rot="-5677084">
            <a:off x="437612" y="4186035"/>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30</a:t>
            </a:r>
          </a:p>
        </p:txBody>
      </p:sp>
      <p:sp>
        <p:nvSpPr>
          <p:cNvPr id="41" name="TextBox 41"/>
          <p:cNvSpPr txBox="1"/>
          <p:nvPr/>
        </p:nvSpPr>
        <p:spPr>
          <a:xfrm rot="-5059573">
            <a:off x="436365" y="3835906"/>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31</a:t>
            </a:r>
          </a:p>
        </p:txBody>
      </p:sp>
      <p:sp>
        <p:nvSpPr>
          <p:cNvPr id="42" name="TextBox 42"/>
          <p:cNvSpPr txBox="1"/>
          <p:nvPr/>
        </p:nvSpPr>
        <p:spPr>
          <a:xfrm>
            <a:off x="1657505" y="1110852"/>
            <a:ext cx="1862484" cy="630555"/>
          </a:xfrm>
          <a:prstGeom prst="rect">
            <a:avLst/>
          </a:prstGeom>
        </p:spPr>
        <p:txBody>
          <a:bodyPr lIns="0" tIns="0" rIns="0" bIns="0" rtlCol="0" anchor="t">
            <a:spAutoFit/>
          </a:bodyPr>
          <a:lstStyle/>
          <a:p>
            <a:pPr algn="ctr">
              <a:lnSpc>
                <a:spcPts val="2519"/>
              </a:lnSpc>
              <a:spcBef>
                <a:spcPct val="0"/>
              </a:spcBef>
            </a:pPr>
            <a:r>
              <a:rPr lang="en-US" sz="1799" spc="-89">
                <a:solidFill>
                  <a:srgbClr val="D38CBC"/>
                </a:solidFill>
                <a:latin typeface="Sigher"/>
                <a:ea typeface="Sigher"/>
                <a:cs typeface="Sigher"/>
                <a:sym typeface="Sigher"/>
              </a:rPr>
              <a:t>Persönliche Ziele setzen UND verfolgen</a:t>
            </a:r>
          </a:p>
        </p:txBody>
      </p:sp>
      <p:pic>
        <p:nvPicPr>
          <p:cNvPr id="43" name="Picture 1">
            <a:extLst>
              <a:ext uri="{FF2B5EF4-FFF2-40B4-BE49-F238E27FC236}">
                <a16:creationId xmlns:a16="http://schemas.microsoft.com/office/drawing/2014/main" id="{E5C42A80-2360-9E5E-9AF5-102EC1280A10}"/>
              </a:ext>
            </a:extLst>
          </p:cNvPr>
          <p:cNvPicPr>
            <a:picLocks noChangeAspect="1"/>
          </p:cNvPicPr>
          <p:nvPr/>
        </p:nvPicPr>
        <p:blipFill>
          <a:blip r:embed="rId5"/>
          <a:stretch>
            <a:fillRect/>
          </a:stretch>
        </p:blipFill>
        <p:spPr>
          <a:xfrm>
            <a:off x="212434" y="6709693"/>
            <a:ext cx="1331488" cy="296485"/>
          </a:xfrm>
          <a:prstGeom prst="rect">
            <a:avLst/>
          </a:prstGeom>
        </p:spPr>
      </p:pic>
      <p:sp>
        <p:nvSpPr>
          <p:cNvPr id="46" name="TextBox 1">
            <a:extLst>
              <a:ext uri="{FF2B5EF4-FFF2-40B4-BE49-F238E27FC236}">
                <a16:creationId xmlns:a16="http://schemas.microsoft.com/office/drawing/2014/main" id="{00015E1D-3126-FCCF-1A0F-A11CE060A65C}"/>
              </a:ext>
            </a:extLst>
          </p:cNvPr>
          <p:cNvSpPr txBox="1"/>
          <p:nvPr/>
        </p:nvSpPr>
        <p:spPr>
          <a:xfrm>
            <a:off x="1657505" y="6641692"/>
            <a:ext cx="3607564" cy="461665"/>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sz="600" b="0" i="0" u="none" strike="noStrike" dirty="0">
                <a:solidFill>
                  <a:srgbClr val="10153D"/>
                </a:solidFill>
                <a:effectLst/>
                <a:latin typeface="Calibri" panose="020F0502020204030204" pitchFamily="34" charset="0"/>
                <a:cs typeface="Calibri" panose="020F0502020204030204" pitchFamily="34" charset="0"/>
              </a:rPr>
              <a:t>Von der Europäischen Union finanziert. Die geäußerten Ansichten und Meinungen entsprechen jedoch ausschließlich denen des Autors bzw. der Autoren und spiegeln nicht zwingend die der Europäischen Union oder der Europäischen Exekutivagentur für Bildung und Kultur (EACEA) wider. Weder die Europäische Union noch die EACEA können dafür verantwortlich gemacht werden.</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en-IE" sz="600" b="0" i="0" u="none" strike="noStrike" dirty="0">
              <a:solidFill>
                <a:srgbClr val="10153D"/>
              </a:solidFill>
              <a:effectLst/>
              <a:latin typeface="Calibri" panose="020F0502020204030204" pitchFamily="34" charset="0"/>
              <a:cs typeface="Calibri" panose="020F0502020204030204" pitchFamily="34" charset="0"/>
            </a:endParaRPr>
          </a:p>
        </p:txBody>
      </p:sp>
      <p:pic>
        <p:nvPicPr>
          <p:cNvPr id="47" name="Picture 9">
            <a:extLst>
              <a:ext uri="{FF2B5EF4-FFF2-40B4-BE49-F238E27FC236}">
                <a16:creationId xmlns:a16="http://schemas.microsoft.com/office/drawing/2014/main" id="{D43ACFBA-5D14-714D-EA69-8F0471D4B86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1215" y="7085330"/>
            <a:ext cx="788543" cy="318773"/>
          </a:xfrm>
          <a:prstGeom prst="rect">
            <a:avLst/>
          </a:prstGeom>
        </p:spPr>
      </p:pic>
      <p:sp>
        <p:nvSpPr>
          <p:cNvPr id="50" name="TextBox 1">
            <a:extLst>
              <a:ext uri="{FF2B5EF4-FFF2-40B4-BE49-F238E27FC236}">
                <a16:creationId xmlns:a16="http://schemas.microsoft.com/office/drawing/2014/main" id="{DC51BD4D-8A27-85E3-6CE1-1C0AF124FB82}"/>
              </a:ext>
            </a:extLst>
          </p:cNvPr>
          <p:cNvSpPr txBox="1"/>
          <p:nvPr/>
        </p:nvSpPr>
        <p:spPr>
          <a:xfrm>
            <a:off x="1657505" y="7058378"/>
            <a:ext cx="3607564" cy="369332"/>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600" b="0" i="0" u="none" strike="noStrike" dirty="0">
                <a:solidFill>
                  <a:srgbClr val="10153D"/>
                </a:solidFill>
                <a:effectLst/>
                <a:latin typeface="Calibri" panose="020F0502020204030204" pitchFamily="34" charset="0"/>
                <a:cs typeface="Calibri" panose="020F0502020204030204" pitchFamily="34" charset="0"/>
              </a:rPr>
              <a:t>Diese Veröffentlichung ist lizenziert unter einer Creative-Commons-Lizenz Namensnennung – Nicht kommerziell – </a:t>
            </a:r>
            <a:r>
              <a:rPr lang="en-US" sz="600" b="0" i="0" u="none" strike="noStrike" dirty="0" err="1">
                <a:solidFill>
                  <a:srgbClr val="10153D"/>
                </a:solidFill>
                <a:effectLst/>
                <a:latin typeface="Calibri" panose="020F0502020204030204" pitchFamily="34" charset="0"/>
                <a:cs typeface="Calibri" panose="020F0502020204030204" pitchFamily="34" charset="0"/>
              </a:rPr>
              <a:t>Weitergabe unter gleichen Bedingungen</a:t>
            </a:r>
            <a:r>
              <a:rPr lang="en-US" sz="600" b="0" i="0" u="none" strike="noStrike" dirty="0">
                <a:solidFill>
                  <a:srgbClr val="10153D"/>
                </a:solidFill>
                <a:effectLst/>
                <a:latin typeface="Calibri" panose="020F0502020204030204" pitchFamily="34" charset="0"/>
                <a:cs typeface="Calibri" panose="020F0502020204030204" pitchFamily="34" charset="0"/>
              </a:rPr>
              <a:t> 4.0 </a:t>
            </a:r>
          </a:p>
          <a:p>
            <a:pPr marL="0" marR="0" lvl="0" indent="0" algn="just" defTabSz="457200" rtl="0" eaLnBrk="1" fontAlgn="auto" latinLnBrk="0" hangingPunct="1">
              <a:lnSpc>
                <a:spcPct val="100000"/>
              </a:lnSpc>
              <a:spcBef>
                <a:spcPts val="0"/>
              </a:spcBef>
              <a:spcAft>
                <a:spcPts val="0"/>
              </a:spcAft>
              <a:buClrTx/>
              <a:buSzTx/>
              <a:buFontTx/>
              <a:buNone/>
              <a:tabLst/>
              <a:defRPr/>
            </a:pPr>
            <a:r>
              <a:rPr lang="en-US" sz="600" b="0" i="0" u="none" strike="noStrike" dirty="0">
                <a:solidFill>
                  <a:srgbClr val="10153D"/>
                </a:solidFill>
                <a:effectLst/>
                <a:latin typeface="Calibri" panose="020F0502020204030204" pitchFamily="34" charset="0"/>
                <a:cs typeface="Calibri" panose="020F0502020204030204" pitchFamily="34" charset="0"/>
              </a:rPr>
              <a:t>International (CC BY-NC-SA 4.0) </a:t>
            </a:r>
            <a:r>
              <a:rPr lang="en-US" sz="600" b="0" i="0" u="none" strike="noStrike" dirty="0" err="1">
                <a:solidFill>
                  <a:srgbClr val="10153D"/>
                </a:solidFill>
                <a:effectLst/>
                <a:latin typeface="Calibri" panose="020F0502020204030204" pitchFamily="34" charset="0"/>
                <a:cs typeface="Calibri" panose="020F0502020204030204" pitchFamily="34" charset="0"/>
              </a:rPr>
              <a:t/>
            </a:r>
            <a:r>
              <a:rPr lang="en-US" sz="600" b="0" i="0" u="none" strike="noStrike" dirty="0">
                <a:solidFill>
                  <a:srgbClr val="10153D"/>
                </a:solidFill>
                <a:effectLst/>
                <a:latin typeface="Calibri" panose="020F0502020204030204" pitchFamily="34" charset="0"/>
                <a:cs typeface="Calibri" panose="020F0502020204030204" pitchFamily="34" charset="0"/>
              </a:rPr>
              <a:t>, mit Ausnahme </a:t>
            </a:r>
            <a:r>
              <a:rPr lang="en-US" sz="600" dirty="0">
                <a:solidFill>
                  <a:srgbClr val="10153D"/>
                </a:solidFill>
                <a:latin typeface="Calibri" panose="020F0502020204030204" pitchFamily="34" charset="0"/>
                <a:cs typeface="Calibri" panose="020F0502020204030204" pitchFamily="34" charset="0"/>
              </a:rPr>
              <a:t>aller </a:t>
            </a:r>
            <a:r>
              <a:rPr lang="en-US" sz="600" b="0" i="0" u="none" strike="noStrike" dirty="0">
                <a:solidFill>
                  <a:srgbClr val="10153D"/>
                </a:solidFill>
                <a:effectLst/>
                <a:latin typeface="Calibri" panose="020F0502020204030204" pitchFamily="34" charset="0"/>
                <a:cs typeface="Calibri" panose="020F0502020204030204" pitchFamily="34" charset="0"/>
              </a:rPr>
              <a:t>Logos und aller Materialien in diesem Dokument, bei denen dies vermerkt ist.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138</Words>
  <Application>Microsoft Office PowerPoint</Application>
  <PresentationFormat>Benutzerdefiniert</PresentationFormat>
  <Paragraphs>41</Paragraphs>
  <Slides>1</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Sigher</vt:lpstr>
      <vt:lpstr>Bobby Jones Condensed</vt:lpstr>
      <vt:lpstr>Arial</vt:lpstr>
      <vt:lpstr>Calibri</vt:lpstr>
      <vt:lpstr>Office Theme</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Ivory Colorful Bullet Journal Habit Tracker Page A5 Document</dc:title>
  <dc:creator>David Blunck-Goldenberg</dc:creator>
  <cp:lastModifiedBy>David Blunck</cp:lastModifiedBy>
  <cp:revision>3</cp:revision>
  <dcterms:created xsi:type="dcterms:W3CDTF">2006-08-16T00:00:00Z</dcterms:created>
  <dcterms:modified xsi:type="dcterms:W3CDTF">2026-06-05T10:45:47Z</dcterms:modified>
  <dc:identifier>DAHBkzTUI_0</dc:identifier>
</cp:coreProperties>
</file>