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12"/>
  </p:handoutMasterIdLst>
  <p:sldIdLst>
    <p:sldId id="278" r:id="rId6"/>
  </p:sldIdLst>
  <p:sldSz cx="10691813" cy="1383646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4463AE"/>
    <a:srgbClr val="4763AE"/>
    <a:srgbClr val="334A84"/>
    <a:srgbClr val="F16024"/>
    <a:srgbClr val="6480E2"/>
    <a:srgbClr val="5A89F8"/>
    <a:srgbClr val="557EE0"/>
    <a:srgbClr val="DC5924"/>
    <a:srgbClr val="B07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85" d="100"/>
          <a:sy n="85" d="100"/>
        </p:scale>
        <p:origin x="3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6B8E4CD-94C7-4B4B-83C5-93840727A84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E11CA-67F2-7814-62E0-E36FAD4523FA}"/>
            </a:ext>
          </a:extLst>
        </p:cNvPr>
        <p:cNvGrpSpPr/>
        <p:nvPr/>
      </p:nv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B33943-73C5-DD19-71E5-32B81B083134}"/>
              </a:ext>
            </a:extLst>
          </p:cNvPr>
          <p:cNvCxnSpPr/>
          <p:nvPr/>
        </p:nvCxnSpPr>
        <p:spPr>
          <a:xfrm>
            <a:off x="-18846" y="1927389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2" name="Freeform 361">
            <a:extLst>
              <a:ext uri="{FF2B5EF4-FFF2-40B4-BE49-F238E27FC236}">
                <a16:creationId xmlns:a16="http://schemas.microsoft.com/office/drawing/2014/main" id="{DCA7571A-E8AC-0B91-9E25-0D5E99CA8BCD}"/>
              </a:ext>
            </a:extLst>
          </p:cNvPr>
          <p:cNvSpPr/>
          <p:nvPr/>
        </p:nvSpPr>
        <p:spPr>
          <a:xfrm rot="9852944" flipH="1">
            <a:off x="3049899" y="2768061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5537AF-931F-B310-D446-89437E5EE5F4}"/>
              </a:ext>
            </a:extLst>
          </p:cNvPr>
          <p:cNvSpPr txBox="1"/>
          <p:nvPr/>
        </p:nvSpPr>
        <p:spPr>
          <a:xfrm>
            <a:off x="298441" y="251680"/>
            <a:ext cx="5167839" cy="649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de-DE" sz="48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Spartöpfe</a:t>
            </a:r>
            <a:endParaRPr lang="de-DE" sz="48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40A378-5F92-7B0A-584C-0A22A329ED78}"/>
              </a:ext>
            </a:extLst>
          </p:cNvPr>
          <p:cNvSpPr txBox="1"/>
          <p:nvPr/>
        </p:nvSpPr>
        <p:spPr>
          <a:xfrm>
            <a:off x="298441" y="1700734"/>
            <a:ext cx="247847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Topf 1: Kurzfristige Ziele (0–2 J.)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0902BBA-0FBF-1030-C933-CE0EA0CFC996}"/>
              </a:ext>
            </a:extLst>
          </p:cNvPr>
          <p:cNvSpPr txBox="1">
            <a:spLocks/>
          </p:cNvSpPr>
          <p:nvPr/>
        </p:nvSpPr>
        <p:spPr>
          <a:xfrm>
            <a:off x="298441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36F322-EECF-EA4E-5F13-71D0065B5A71}"/>
              </a:ext>
            </a:extLst>
          </p:cNvPr>
          <p:cNvCxnSpPr>
            <a:cxnSpLocks/>
          </p:cNvCxnSpPr>
          <p:nvPr/>
        </p:nvCxnSpPr>
        <p:spPr>
          <a:xfrm>
            <a:off x="4026973" y="1927389"/>
            <a:ext cx="0" cy="161947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F16AD0-5AB0-CA47-B019-CFA386478C3E}"/>
              </a:ext>
            </a:extLst>
          </p:cNvPr>
          <p:cNvCxnSpPr>
            <a:cxnSpLocks/>
          </p:cNvCxnSpPr>
          <p:nvPr/>
        </p:nvCxnSpPr>
        <p:spPr>
          <a:xfrm>
            <a:off x="7612879" y="1927389"/>
            <a:ext cx="0" cy="148776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D8439051-B68A-4C69-2C0E-563F34D88EAE}"/>
              </a:ext>
            </a:extLst>
          </p:cNvPr>
          <p:cNvSpPr txBox="1"/>
          <p:nvPr/>
        </p:nvSpPr>
        <p:spPr>
          <a:xfrm>
            <a:off x="4245597" y="1700734"/>
            <a:ext cx="263154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Topf 2: Mittelfristige Ziele (2–5 J.)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5A947F4-8782-AFC4-168C-8D5BB3B383F3}"/>
              </a:ext>
            </a:extLst>
          </p:cNvPr>
          <p:cNvSpPr txBox="1"/>
          <p:nvPr/>
        </p:nvSpPr>
        <p:spPr>
          <a:xfrm>
            <a:off x="7792289" y="1700734"/>
            <a:ext cx="2484954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de-DE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Topf 3: Langfristige Ziele (5+ J.)</a:t>
            </a: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6657C591-BA8F-D47A-8918-EF1832D0EABF}"/>
              </a:ext>
            </a:extLst>
          </p:cNvPr>
          <p:cNvSpPr/>
          <p:nvPr/>
        </p:nvSpPr>
        <p:spPr>
          <a:xfrm rot="21285814">
            <a:off x="6651312" y="2215207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201" name="Graphic 200">
            <a:extLst>
              <a:ext uri="{FF2B5EF4-FFF2-40B4-BE49-F238E27FC236}">
                <a16:creationId xmlns:a16="http://schemas.microsoft.com/office/drawing/2014/main" id="{E16E986D-AF7C-1FBF-8625-6F89CD034E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2382209" y="2974081"/>
            <a:ext cx="2224845" cy="1649223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0AE773D-017B-3D07-C8D5-951D5E1D1C9D}"/>
              </a:ext>
            </a:extLst>
          </p:cNvPr>
          <p:cNvSpPr txBox="1">
            <a:spLocks/>
          </p:cNvSpPr>
          <p:nvPr/>
        </p:nvSpPr>
        <p:spPr>
          <a:xfrm>
            <a:off x="4298876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7AC5F-D823-57DB-6226-E1AAF4E89C7B}"/>
              </a:ext>
            </a:extLst>
          </p:cNvPr>
          <p:cNvSpPr txBox="1">
            <a:spLocks/>
          </p:cNvSpPr>
          <p:nvPr/>
        </p:nvSpPr>
        <p:spPr>
          <a:xfrm>
            <a:off x="7957890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de-DE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D9754AE-5F84-CEC2-A022-69A01DEA4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00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3646</Words>
  <Application>Microsoft Office PowerPoint</Application>
  <PresentationFormat>Benutzerdefiniert</PresentationFormat>
  <Paragraphs>485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28</cp:revision>
  <cp:lastPrinted>2026-06-18T11:11:21Z</cp:lastPrinted>
  <dcterms:created xsi:type="dcterms:W3CDTF">2025-03-04T10:43:58Z</dcterms:created>
  <dcterms:modified xsi:type="dcterms:W3CDTF">2026-06-18T14:23:44Z</dcterms:modified>
</cp:coreProperties>
</file>