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5321300" cy="7556500"/>
  <p:notesSz cx="6858000" cy="9144000"/>
  <p:embeddedFontLst>
    <p:embeddedFont>
      <p:font typeface="Bobby Jones Condensed" panose="020B0604020202020204" charset="0"/>
      <p:regular r:id="rId3"/>
    </p:embeddedFont>
    <p:embeddedFont>
      <p:font typeface="Sigher" panose="020B0604020202020204" charset="0"/>
      <p:regular r:id="rId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2352"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6846" y="198632"/>
            <a:ext cx="5034307" cy="7162736"/>
          </a:xfrm>
          <a:custGeom>
            <a:avLst/>
            <a:gdLst/>
            <a:ahLst/>
            <a:cxnLst/>
            <a:rect l="l" t="t" r="r" b="b"/>
            <a:pathLst>
              <a:path w="5034307" h="7162736">
                <a:moveTo>
                  <a:pt x="0" y="0"/>
                </a:moveTo>
                <a:lnTo>
                  <a:pt x="5034308" y="0"/>
                </a:lnTo>
                <a:lnTo>
                  <a:pt x="5034308" y="7162736"/>
                </a:lnTo>
                <a:lnTo>
                  <a:pt x="0" y="7162736"/>
                </a:lnTo>
                <a:lnTo>
                  <a:pt x="0" y="0"/>
                </a:lnTo>
                <a:close/>
              </a:path>
            </a:pathLst>
          </a:custGeom>
          <a:blipFill>
            <a:blip>
              <a:alphaModFix amt="50000"/>
              <a:extLst>
                <a:ext uri="{96DAC541-7B7A-43D3-8B79-37D633B846F1}">
                  <asvg:svgBlip xmlns:asvg="http://schemas.microsoft.com/office/drawing/2016/SVG/main" r:embed="rId2"/>
                </a:ext>
              </a:extLst>
            </a:blip>
            <a:stretch>
              <a:fillRect/>
            </a:stretch>
          </a:blipFill>
        </p:spPr>
        <p:txBody>
          <a:bodyPr/>
          <a:lstStyle/>
          <a:p>
            <a:endParaRPr lang="de-DE"/>
          </a:p>
        </p:txBody>
      </p:sp>
      <p:sp>
        <p:nvSpPr>
          <p:cNvPr id="3" name="Freeform 3"/>
          <p:cNvSpPr/>
          <p:nvPr/>
        </p:nvSpPr>
        <p:spPr>
          <a:xfrm rot="-232559">
            <a:off x="590686" y="2052576"/>
            <a:ext cx="4146629" cy="4137461"/>
          </a:xfrm>
          <a:custGeom>
            <a:avLst/>
            <a:gdLst/>
            <a:ahLst/>
            <a:cxnLst/>
            <a:rect l="l" t="t" r="r" b="b"/>
            <a:pathLst>
              <a:path w="4146629" h="4137461">
                <a:moveTo>
                  <a:pt x="0" y="0"/>
                </a:moveTo>
                <a:lnTo>
                  <a:pt x="4146628" y="0"/>
                </a:lnTo>
                <a:lnTo>
                  <a:pt x="4146628" y="4137462"/>
                </a:lnTo>
                <a:lnTo>
                  <a:pt x="0" y="4137462"/>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p:spPr>
        <p:txBody>
          <a:bodyPr/>
          <a:lstStyle/>
          <a:p>
            <a:endParaRPr lang="de-DE"/>
          </a:p>
        </p:txBody>
      </p:sp>
      <p:sp>
        <p:nvSpPr>
          <p:cNvPr id="4" name="Freeform 4"/>
          <p:cNvSpPr/>
          <p:nvPr/>
        </p:nvSpPr>
        <p:spPr>
          <a:xfrm>
            <a:off x="2037033" y="3875360"/>
            <a:ext cx="1253091" cy="376906"/>
          </a:xfrm>
          <a:custGeom>
            <a:avLst/>
            <a:gdLst/>
            <a:ahLst/>
            <a:cxnLst/>
            <a:rect l="l" t="t" r="r" b="b"/>
            <a:pathLst>
              <a:path w="1253091" h="376906">
                <a:moveTo>
                  <a:pt x="0" y="0"/>
                </a:moveTo>
                <a:lnTo>
                  <a:pt x="1253091" y="0"/>
                </a:lnTo>
                <a:lnTo>
                  <a:pt x="1253091" y="376906"/>
                </a:lnTo>
                <a:lnTo>
                  <a:pt x="0" y="376906"/>
                </a:lnTo>
                <a:lnTo>
                  <a:pt x="0" y="0"/>
                </a:lnTo>
                <a:close/>
              </a:path>
            </a:pathLst>
          </a:custGeom>
          <a:blipFill>
            <a:blip r:embed="rId4"/>
            <a:stretch>
              <a:fillRect/>
            </a:stretch>
          </a:blipFill>
        </p:spPr>
        <p:txBody>
          <a:bodyPr/>
          <a:lstStyle/>
          <a:p>
            <a:endParaRPr lang="de-DE"/>
          </a:p>
        </p:txBody>
      </p:sp>
      <p:sp>
        <p:nvSpPr>
          <p:cNvPr id="5" name="TextBox 5"/>
          <p:cNvSpPr txBox="1"/>
          <p:nvPr/>
        </p:nvSpPr>
        <p:spPr>
          <a:xfrm>
            <a:off x="857645" y="245707"/>
            <a:ext cx="3612711" cy="632460"/>
          </a:xfrm>
          <a:prstGeom prst="rect">
            <a:avLst/>
          </a:prstGeom>
        </p:spPr>
        <p:txBody>
          <a:bodyPr lIns="0" tIns="0" rIns="0" bIns="0" rtlCol="0" anchor="t">
            <a:spAutoFit/>
          </a:bodyPr>
          <a:lstStyle/>
          <a:p>
            <a:pPr algn="ctr">
              <a:lnSpc>
                <a:spcPts val="5039"/>
              </a:lnSpc>
              <a:spcBef>
                <a:spcPct val="0"/>
              </a:spcBef>
            </a:pPr>
            <a:r>
              <a:rPr lang="en-US" sz="3599">
                <a:solidFill>
                  <a:srgbClr val="1E2879"/>
                </a:solidFill>
                <a:latin typeface="Bobby Jones Condensed"/>
                <a:ea typeface="Bobby Jones Condensed"/>
                <a:cs typeface="Bobby Jones Condensed"/>
                <a:sym typeface="Bobby Jones Condensed"/>
              </a:rPr>
              <a:t>Financial habit tracker</a:t>
            </a:r>
          </a:p>
        </p:txBody>
      </p:sp>
      <p:sp>
        <p:nvSpPr>
          <p:cNvPr id="6" name="TextBox 6"/>
          <p:cNvSpPr txBox="1"/>
          <p:nvPr/>
        </p:nvSpPr>
        <p:spPr>
          <a:xfrm>
            <a:off x="726263" y="2094245"/>
            <a:ext cx="1862484" cy="168508"/>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mj-lt"/>
                <a:ea typeface="Sigher"/>
                <a:cs typeface="Sigher"/>
                <a:sym typeface="Sigher"/>
              </a:rPr>
              <a:t>Kept within Daily spending Limit</a:t>
            </a:r>
          </a:p>
        </p:txBody>
      </p:sp>
      <p:sp>
        <p:nvSpPr>
          <p:cNvPr id="7" name="TextBox 7"/>
          <p:cNvSpPr txBox="1"/>
          <p:nvPr/>
        </p:nvSpPr>
        <p:spPr>
          <a:xfrm>
            <a:off x="726263" y="2336096"/>
            <a:ext cx="1862484" cy="168508"/>
          </a:xfrm>
          <a:prstGeom prst="rect">
            <a:avLst/>
          </a:prstGeom>
        </p:spPr>
        <p:txBody>
          <a:bodyPr lIns="0" tIns="0" rIns="0" bIns="0" rtlCol="0" anchor="t">
            <a:spAutoFit/>
          </a:bodyPr>
          <a:lstStyle/>
          <a:p>
            <a:pPr algn="r">
              <a:lnSpc>
                <a:spcPts val="1400"/>
              </a:lnSpc>
              <a:spcBef>
                <a:spcPct val="0"/>
              </a:spcBef>
            </a:pPr>
            <a:r>
              <a:rPr lang="en-US" sz="1000" spc="-50">
                <a:solidFill>
                  <a:srgbClr val="415BAF"/>
                </a:solidFill>
                <a:latin typeface="+mj-lt"/>
                <a:ea typeface="Sigher"/>
                <a:cs typeface="Sigher"/>
                <a:sym typeface="Sigher"/>
              </a:rPr>
              <a:t>Lunch from home</a:t>
            </a:r>
          </a:p>
        </p:txBody>
      </p:sp>
      <p:sp>
        <p:nvSpPr>
          <p:cNvPr id="8" name="TextBox 8"/>
          <p:cNvSpPr txBox="1"/>
          <p:nvPr/>
        </p:nvSpPr>
        <p:spPr>
          <a:xfrm>
            <a:off x="726263" y="2577946"/>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9" name="TextBox 9"/>
          <p:cNvSpPr txBox="1"/>
          <p:nvPr/>
        </p:nvSpPr>
        <p:spPr>
          <a:xfrm>
            <a:off x="726263" y="2819797"/>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10" name="TextBox 10"/>
          <p:cNvSpPr txBox="1"/>
          <p:nvPr/>
        </p:nvSpPr>
        <p:spPr>
          <a:xfrm>
            <a:off x="726263" y="3061647"/>
            <a:ext cx="1862484" cy="173124"/>
          </a:xfrm>
          <a:prstGeom prst="rect">
            <a:avLst/>
          </a:prstGeom>
        </p:spPr>
        <p:txBody>
          <a:bodyPr lIns="0" tIns="0" rIns="0" bIns="0" rtlCol="0" anchor="t">
            <a:spAutoFit/>
          </a:bodyPr>
          <a:lstStyle/>
          <a:p>
            <a:pPr algn="r">
              <a:lnSpc>
                <a:spcPts val="1400"/>
              </a:lnSpc>
              <a:spcBef>
                <a:spcPct val="0"/>
              </a:spcBef>
            </a:pPr>
            <a:r>
              <a:rPr lang="en-US" sz="1000" spc="-50" dirty="0">
                <a:solidFill>
                  <a:srgbClr val="415BAF"/>
                </a:solidFill>
                <a:latin typeface="Sigher"/>
                <a:ea typeface="Sigher"/>
                <a:cs typeface="Sigher"/>
                <a:sym typeface="Sigher"/>
              </a:rPr>
              <a:t>……………………………………………………..</a:t>
            </a:r>
          </a:p>
        </p:txBody>
      </p:sp>
      <p:sp>
        <p:nvSpPr>
          <p:cNvPr id="11" name="TextBox 11"/>
          <p:cNvSpPr txBox="1"/>
          <p:nvPr/>
        </p:nvSpPr>
        <p:spPr>
          <a:xfrm rot="278795">
            <a:off x="2776693" y="187912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a:t>
            </a:r>
          </a:p>
        </p:txBody>
      </p:sp>
      <p:sp>
        <p:nvSpPr>
          <p:cNvPr id="12" name="TextBox 12"/>
          <p:cNvSpPr txBox="1"/>
          <p:nvPr/>
        </p:nvSpPr>
        <p:spPr>
          <a:xfrm rot="821566">
            <a:off x="3114770" y="193277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a:t>
            </a:r>
          </a:p>
        </p:txBody>
      </p:sp>
      <p:sp>
        <p:nvSpPr>
          <p:cNvPr id="13" name="TextBox 13"/>
          <p:cNvSpPr txBox="1"/>
          <p:nvPr/>
        </p:nvSpPr>
        <p:spPr>
          <a:xfrm rot="1319154">
            <a:off x="3447593" y="204319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a:t>
            </a:r>
          </a:p>
        </p:txBody>
      </p:sp>
      <p:sp>
        <p:nvSpPr>
          <p:cNvPr id="14" name="TextBox 14"/>
          <p:cNvSpPr txBox="1"/>
          <p:nvPr/>
        </p:nvSpPr>
        <p:spPr>
          <a:xfrm rot="1897798">
            <a:off x="3748621" y="219921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4</a:t>
            </a:r>
          </a:p>
        </p:txBody>
      </p:sp>
      <p:sp>
        <p:nvSpPr>
          <p:cNvPr id="15" name="TextBox 15"/>
          <p:cNvSpPr txBox="1"/>
          <p:nvPr/>
        </p:nvSpPr>
        <p:spPr>
          <a:xfrm rot="2499534">
            <a:off x="4010373" y="240453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5</a:t>
            </a:r>
          </a:p>
        </p:txBody>
      </p:sp>
      <p:sp>
        <p:nvSpPr>
          <p:cNvPr id="16" name="TextBox 16"/>
          <p:cNvSpPr txBox="1"/>
          <p:nvPr/>
        </p:nvSpPr>
        <p:spPr>
          <a:xfrm rot="3034119">
            <a:off x="4238604" y="263422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6</a:t>
            </a:r>
          </a:p>
        </p:txBody>
      </p:sp>
      <p:sp>
        <p:nvSpPr>
          <p:cNvPr id="17" name="TextBox 17"/>
          <p:cNvSpPr txBox="1"/>
          <p:nvPr/>
        </p:nvSpPr>
        <p:spPr>
          <a:xfrm rot="3620141">
            <a:off x="4438563" y="292074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7</a:t>
            </a:r>
          </a:p>
        </p:txBody>
      </p:sp>
      <p:sp>
        <p:nvSpPr>
          <p:cNvPr id="18" name="TextBox 18"/>
          <p:cNvSpPr txBox="1"/>
          <p:nvPr/>
        </p:nvSpPr>
        <p:spPr>
          <a:xfrm rot="4104524">
            <a:off x="4592123" y="321843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8</a:t>
            </a:r>
          </a:p>
        </p:txBody>
      </p:sp>
      <p:sp>
        <p:nvSpPr>
          <p:cNvPr id="19" name="TextBox 19"/>
          <p:cNvSpPr txBox="1"/>
          <p:nvPr/>
        </p:nvSpPr>
        <p:spPr>
          <a:xfrm rot="4618651">
            <a:off x="4688911" y="3548812"/>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9</a:t>
            </a:r>
          </a:p>
        </p:txBody>
      </p:sp>
      <p:sp>
        <p:nvSpPr>
          <p:cNvPr id="20" name="TextBox 20"/>
          <p:cNvSpPr txBox="1"/>
          <p:nvPr/>
        </p:nvSpPr>
        <p:spPr>
          <a:xfrm rot="5163851">
            <a:off x="4738005" y="388939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10</a:t>
            </a:r>
          </a:p>
        </p:txBody>
      </p:sp>
      <p:sp>
        <p:nvSpPr>
          <p:cNvPr id="21" name="TextBox 21"/>
          <p:cNvSpPr txBox="1"/>
          <p:nvPr/>
        </p:nvSpPr>
        <p:spPr>
          <a:xfrm rot="5675784">
            <a:off x="4737119" y="421622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11</a:t>
            </a:r>
          </a:p>
        </p:txBody>
      </p:sp>
      <p:sp>
        <p:nvSpPr>
          <p:cNvPr id="22" name="TextBox 22"/>
          <p:cNvSpPr txBox="1"/>
          <p:nvPr/>
        </p:nvSpPr>
        <p:spPr>
          <a:xfrm rot="6136037">
            <a:off x="4688966" y="452523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12</a:t>
            </a:r>
          </a:p>
        </p:txBody>
      </p:sp>
      <p:sp>
        <p:nvSpPr>
          <p:cNvPr id="23" name="TextBox 23"/>
          <p:cNvSpPr txBox="1"/>
          <p:nvPr/>
        </p:nvSpPr>
        <p:spPr>
          <a:xfrm rot="6701772">
            <a:off x="4578775" y="485887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13</a:t>
            </a:r>
          </a:p>
        </p:txBody>
      </p:sp>
      <p:sp>
        <p:nvSpPr>
          <p:cNvPr id="24" name="TextBox 24"/>
          <p:cNvSpPr txBox="1"/>
          <p:nvPr/>
        </p:nvSpPr>
        <p:spPr>
          <a:xfrm rot="7309809">
            <a:off x="4423525" y="516961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14</a:t>
            </a:r>
          </a:p>
        </p:txBody>
      </p:sp>
      <p:sp>
        <p:nvSpPr>
          <p:cNvPr id="25" name="TextBox 25"/>
          <p:cNvSpPr txBox="1"/>
          <p:nvPr/>
        </p:nvSpPr>
        <p:spPr>
          <a:xfrm rot="7785815">
            <a:off x="4230614" y="543273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15</a:t>
            </a:r>
          </a:p>
        </p:txBody>
      </p:sp>
      <p:sp>
        <p:nvSpPr>
          <p:cNvPr id="26" name="TextBox 26"/>
          <p:cNvSpPr txBox="1"/>
          <p:nvPr/>
        </p:nvSpPr>
        <p:spPr>
          <a:xfrm rot="8328468">
            <a:off x="3986800" y="567402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16</a:t>
            </a:r>
          </a:p>
        </p:txBody>
      </p:sp>
      <p:sp>
        <p:nvSpPr>
          <p:cNvPr id="27" name="TextBox 27"/>
          <p:cNvSpPr txBox="1"/>
          <p:nvPr/>
        </p:nvSpPr>
        <p:spPr>
          <a:xfrm rot="8990070">
            <a:off x="3709996" y="5871193"/>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17</a:t>
            </a:r>
          </a:p>
        </p:txBody>
      </p:sp>
      <p:sp>
        <p:nvSpPr>
          <p:cNvPr id="28" name="TextBox 28"/>
          <p:cNvSpPr txBox="1"/>
          <p:nvPr/>
        </p:nvSpPr>
        <p:spPr>
          <a:xfrm rot="9474676">
            <a:off x="3405898" y="603049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18</a:t>
            </a:r>
          </a:p>
        </p:txBody>
      </p:sp>
      <p:sp>
        <p:nvSpPr>
          <p:cNvPr id="29" name="TextBox 29"/>
          <p:cNvSpPr txBox="1"/>
          <p:nvPr/>
        </p:nvSpPr>
        <p:spPr>
          <a:xfrm rot="10049562">
            <a:off x="3080366" y="612775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19</a:t>
            </a:r>
          </a:p>
        </p:txBody>
      </p:sp>
      <p:sp>
        <p:nvSpPr>
          <p:cNvPr id="30" name="TextBox 30"/>
          <p:cNvSpPr txBox="1"/>
          <p:nvPr/>
        </p:nvSpPr>
        <p:spPr>
          <a:xfrm rot="10618357">
            <a:off x="2743870" y="6189140"/>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20</a:t>
            </a:r>
          </a:p>
        </p:txBody>
      </p:sp>
      <p:sp>
        <p:nvSpPr>
          <p:cNvPr id="31" name="TextBox 31"/>
          <p:cNvSpPr txBox="1"/>
          <p:nvPr/>
        </p:nvSpPr>
        <p:spPr>
          <a:xfrm rot="-10504844">
            <a:off x="2376006" y="6173071"/>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21</a:t>
            </a:r>
          </a:p>
        </p:txBody>
      </p:sp>
      <p:sp>
        <p:nvSpPr>
          <p:cNvPr id="32" name="TextBox 32"/>
          <p:cNvSpPr txBox="1"/>
          <p:nvPr/>
        </p:nvSpPr>
        <p:spPr>
          <a:xfrm rot="-9942885">
            <a:off x="2036970" y="6120868"/>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22</a:t>
            </a:r>
          </a:p>
        </p:txBody>
      </p:sp>
      <p:sp>
        <p:nvSpPr>
          <p:cNvPr id="33" name="TextBox 33"/>
          <p:cNvSpPr txBox="1"/>
          <p:nvPr/>
        </p:nvSpPr>
        <p:spPr>
          <a:xfrm rot="-9481014">
            <a:off x="1739906" y="601459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23</a:t>
            </a:r>
          </a:p>
        </p:txBody>
      </p:sp>
      <p:sp>
        <p:nvSpPr>
          <p:cNvPr id="34" name="TextBox 34"/>
          <p:cNvSpPr txBox="1"/>
          <p:nvPr/>
        </p:nvSpPr>
        <p:spPr>
          <a:xfrm rot="-8878456">
            <a:off x="1430355" y="585563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24</a:t>
            </a:r>
          </a:p>
        </p:txBody>
      </p:sp>
      <p:sp>
        <p:nvSpPr>
          <p:cNvPr id="35" name="TextBox 35"/>
          <p:cNvSpPr txBox="1"/>
          <p:nvPr/>
        </p:nvSpPr>
        <p:spPr>
          <a:xfrm rot="-8425692">
            <a:off x="1165430" y="5647014"/>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25</a:t>
            </a:r>
          </a:p>
        </p:txBody>
      </p:sp>
      <p:sp>
        <p:nvSpPr>
          <p:cNvPr id="36" name="TextBox 36"/>
          <p:cNvSpPr txBox="1"/>
          <p:nvPr/>
        </p:nvSpPr>
        <p:spPr>
          <a:xfrm rot="-7792656">
            <a:off x="930536" y="541707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26</a:t>
            </a:r>
          </a:p>
        </p:txBody>
      </p:sp>
      <p:sp>
        <p:nvSpPr>
          <p:cNvPr id="37" name="TextBox 37"/>
          <p:cNvSpPr txBox="1"/>
          <p:nvPr/>
        </p:nvSpPr>
        <p:spPr>
          <a:xfrm rot="-7371648">
            <a:off x="736747" y="514468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27</a:t>
            </a:r>
          </a:p>
        </p:txBody>
      </p:sp>
      <p:sp>
        <p:nvSpPr>
          <p:cNvPr id="38" name="TextBox 38"/>
          <p:cNvSpPr txBox="1"/>
          <p:nvPr/>
        </p:nvSpPr>
        <p:spPr>
          <a:xfrm rot="-6779545">
            <a:off x="590431" y="4846057"/>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28</a:t>
            </a:r>
          </a:p>
        </p:txBody>
      </p:sp>
      <p:sp>
        <p:nvSpPr>
          <p:cNvPr id="39" name="TextBox 39"/>
          <p:cNvSpPr txBox="1"/>
          <p:nvPr/>
        </p:nvSpPr>
        <p:spPr>
          <a:xfrm rot="-6269872">
            <a:off x="480940" y="452387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29</a:t>
            </a:r>
          </a:p>
        </p:txBody>
      </p:sp>
      <p:sp>
        <p:nvSpPr>
          <p:cNvPr id="40" name="TextBox 40"/>
          <p:cNvSpPr txBox="1"/>
          <p:nvPr/>
        </p:nvSpPr>
        <p:spPr>
          <a:xfrm rot="-5677084">
            <a:off x="437612" y="4186035"/>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30</a:t>
            </a:r>
          </a:p>
        </p:txBody>
      </p:sp>
      <p:sp>
        <p:nvSpPr>
          <p:cNvPr id="41" name="TextBox 41"/>
          <p:cNvSpPr txBox="1"/>
          <p:nvPr/>
        </p:nvSpPr>
        <p:spPr>
          <a:xfrm rot="-5059573">
            <a:off x="436365" y="3835906"/>
            <a:ext cx="152400" cy="184150"/>
          </a:xfrm>
          <a:prstGeom prst="rect">
            <a:avLst/>
          </a:prstGeom>
        </p:spPr>
        <p:txBody>
          <a:bodyPr lIns="0" tIns="0" rIns="0" bIns="0" rtlCol="0" anchor="t">
            <a:spAutoFit/>
          </a:bodyPr>
          <a:lstStyle/>
          <a:p>
            <a:pPr algn="ctr">
              <a:lnSpc>
                <a:spcPts val="1400"/>
              </a:lnSpc>
              <a:spcBef>
                <a:spcPct val="0"/>
              </a:spcBef>
            </a:pPr>
            <a:r>
              <a:rPr lang="en-US" sz="1000" spc="-50">
                <a:solidFill>
                  <a:srgbClr val="415BAF"/>
                </a:solidFill>
                <a:latin typeface="Sigher"/>
                <a:ea typeface="Sigher"/>
                <a:cs typeface="Sigher"/>
                <a:sym typeface="Sigher"/>
              </a:rPr>
              <a:t>31</a:t>
            </a:r>
          </a:p>
        </p:txBody>
      </p:sp>
      <p:sp>
        <p:nvSpPr>
          <p:cNvPr id="42" name="TextBox 42"/>
          <p:cNvSpPr txBox="1"/>
          <p:nvPr/>
        </p:nvSpPr>
        <p:spPr>
          <a:xfrm>
            <a:off x="1657505" y="1110852"/>
            <a:ext cx="1862484" cy="630555"/>
          </a:xfrm>
          <a:prstGeom prst="rect">
            <a:avLst/>
          </a:prstGeom>
        </p:spPr>
        <p:txBody>
          <a:bodyPr lIns="0" tIns="0" rIns="0" bIns="0" rtlCol="0" anchor="t">
            <a:spAutoFit/>
          </a:bodyPr>
          <a:lstStyle/>
          <a:p>
            <a:pPr algn="ctr">
              <a:lnSpc>
                <a:spcPts val="2519"/>
              </a:lnSpc>
              <a:spcBef>
                <a:spcPct val="0"/>
              </a:spcBef>
            </a:pPr>
            <a:r>
              <a:rPr lang="en-US" sz="1799" spc="-89">
                <a:solidFill>
                  <a:srgbClr val="D38CBC"/>
                </a:solidFill>
                <a:latin typeface="Sigher"/>
                <a:ea typeface="Sigher"/>
                <a:cs typeface="Sigher"/>
                <a:sym typeface="Sigher"/>
              </a:rPr>
              <a:t>Set your personal goals AND track them</a:t>
            </a:r>
          </a:p>
        </p:txBody>
      </p:sp>
      <p:pic>
        <p:nvPicPr>
          <p:cNvPr id="43" name="Picture 1">
            <a:extLst>
              <a:ext uri="{FF2B5EF4-FFF2-40B4-BE49-F238E27FC236}">
                <a16:creationId xmlns:a16="http://schemas.microsoft.com/office/drawing/2014/main" id="{E5C42A80-2360-9E5E-9AF5-102EC1280A10}"/>
              </a:ext>
            </a:extLst>
          </p:cNvPr>
          <p:cNvPicPr>
            <a:picLocks noChangeAspect="1"/>
          </p:cNvPicPr>
          <p:nvPr/>
        </p:nvPicPr>
        <p:blipFill>
          <a:blip r:embed="rId5"/>
          <a:stretch>
            <a:fillRect/>
          </a:stretch>
        </p:blipFill>
        <p:spPr>
          <a:xfrm>
            <a:off x="212434" y="6709693"/>
            <a:ext cx="1331488" cy="296485"/>
          </a:xfrm>
          <a:prstGeom prst="rect">
            <a:avLst/>
          </a:prstGeom>
        </p:spPr>
      </p:pic>
      <p:sp>
        <p:nvSpPr>
          <p:cNvPr id="46" name="TextBox 1">
            <a:extLst>
              <a:ext uri="{FF2B5EF4-FFF2-40B4-BE49-F238E27FC236}">
                <a16:creationId xmlns:a16="http://schemas.microsoft.com/office/drawing/2014/main" id="{00015E1D-3126-FCCF-1A0F-A11CE060A65C}"/>
              </a:ext>
            </a:extLst>
          </p:cNvPr>
          <p:cNvSpPr txBox="1"/>
          <p:nvPr/>
        </p:nvSpPr>
        <p:spPr>
          <a:xfrm>
            <a:off x="1657505" y="6641692"/>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47" name="Picture 9">
            <a:extLst>
              <a:ext uri="{FF2B5EF4-FFF2-40B4-BE49-F238E27FC236}">
                <a16:creationId xmlns:a16="http://schemas.microsoft.com/office/drawing/2014/main" id="{D43ACFBA-5D14-714D-EA69-8F0471D4B8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215" y="7085330"/>
            <a:ext cx="788543" cy="318773"/>
          </a:xfrm>
          <a:prstGeom prst="rect">
            <a:avLst/>
          </a:prstGeom>
        </p:spPr>
      </p:pic>
      <p:sp>
        <p:nvSpPr>
          <p:cNvPr id="50" name="TextBox 1">
            <a:extLst>
              <a:ext uri="{FF2B5EF4-FFF2-40B4-BE49-F238E27FC236}">
                <a16:creationId xmlns:a16="http://schemas.microsoft.com/office/drawing/2014/main" id="{DC51BD4D-8A27-85E3-6CE1-1C0AF124FB82}"/>
              </a:ext>
            </a:extLst>
          </p:cNvPr>
          <p:cNvSpPr txBox="1"/>
          <p:nvPr/>
        </p:nvSpPr>
        <p:spPr>
          <a:xfrm>
            <a:off x="1657505" y="7058378"/>
            <a:ext cx="3607564" cy="369332"/>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This publication is licensed under a Creative Commons Attribution-Non Commercial-</a:t>
            </a:r>
            <a:r>
              <a:rPr lang="en-US" sz="600" b="0" i="0" u="none" strike="noStrike" dirty="0" err="1">
                <a:solidFill>
                  <a:srgbClr val="10153D"/>
                </a:solidFill>
                <a:effectLst/>
                <a:latin typeface="Calibri" panose="020F0502020204030204" pitchFamily="34" charset="0"/>
                <a:cs typeface="Calibri" panose="020F0502020204030204" pitchFamily="34" charset="0"/>
              </a:rPr>
              <a:t>ShareAlike</a:t>
            </a:r>
            <a:r>
              <a:rPr lang="en-US" sz="600" b="0" i="0" u="none" strike="noStrike" dirty="0">
                <a:solidFill>
                  <a:srgbClr val="10153D"/>
                </a:solidFill>
                <a:effectLst/>
                <a:latin typeface="Calibri" panose="020F0502020204030204" pitchFamily="34" charset="0"/>
                <a:cs typeface="Calibri" panose="020F0502020204030204" pitchFamily="34" charset="0"/>
              </a:rPr>
              <a:t> 4.0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International (CC BY-NC-SA 4.0) </a:t>
            </a:r>
            <a:r>
              <a:rPr lang="en-US" sz="600" b="0" i="0" u="none" strike="noStrike" dirty="0" err="1">
                <a:solidFill>
                  <a:srgbClr val="10153D"/>
                </a:solidFill>
                <a:effectLst/>
                <a:latin typeface="Calibri" panose="020F0502020204030204" pitchFamily="34" charset="0"/>
                <a:cs typeface="Calibri" panose="020F0502020204030204" pitchFamily="34" charset="0"/>
              </a:rPr>
              <a:t>Licence</a:t>
            </a:r>
            <a:r>
              <a:rPr lang="en-US" sz="600" b="0" i="0" u="none" strike="noStrike" dirty="0">
                <a:solidFill>
                  <a:srgbClr val="10153D"/>
                </a:solidFill>
                <a:effectLst/>
                <a:latin typeface="Calibri" panose="020F0502020204030204" pitchFamily="34" charset="0"/>
                <a:cs typeface="Calibri" panose="020F0502020204030204" pitchFamily="34" charset="0"/>
              </a:rPr>
              <a:t> with exception of </a:t>
            </a:r>
            <a:r>
              <a:rPr lang="en-US" sz="600" dirty="0">
                <a:solidFill>
                  <a:srgbClr val="10153D"/>
                </a:solidFill>
                <a:latin typeface="Calibri" panose="020F0502020204030204" pitchFamily="34" charset="0"/>
                <a:cs typeface="Calibri" panose="020F0502020204030204" pitchFamily="34" charset="0"/>
              </a:rPr>
              <a:t>all </a:t>
            </a:r>
            <a:r>
              <a:rPr lang="en-US" sz="600" b="0" i="0" u="none" strike="noStrike" dirty="0">
                <a:solidFill>
                  <a:srgbClr val="10153D"/>
                </a:solidFill>
                <a:effectLst/>
                <a:latin typeface="Calibri" panose="020F0502020204030204" pitchFamily="34" charset="0"/>
                <a:cs typeface="Calibri" panose="020F0502020204030204" pitchFamily="34" charset="0"/>
              </a:rPr>
              <a:t>logos and any material in this document where noted.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Words>
  <Application>Microsoft Office PowerPoint</Application>
  <PresentationFormat>Benutzerdefiniert</PresentationFormat>
  <Paragraphs>41</Paragraphs>
  <Slides>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Sigher</vt:lpstr>
      <vt:lpstr>Bobby Jones Condensed</vt:lpstr>
      <vt:lpstr>Arial</vt:lpstr>
      <vt:lpstr>Calibri</vt:lpstr>
      <vt:lpstr>Office Theme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Ivory Colorful Bullet Journal Habit Tracker Page A5 Document</dc:title>
  <dc:creator>David Blunck-Goldenberg</dc:creator>
  <cp:lastModifiedBy>David Blunck</cp:lastModifiedBy>
  <cp:revision>3</cp:revision>
  <dcterms:created xsi:type="dcterms:W3CDTF">2006-08-16T00:00:00Z</dcterms:created>
  <dcterms:modified xsi:type="dcterms:W3CDTF">2026-06-05T10:45:47Z</dcterms:modified>
  <dc:identifier>DAHBkzTUI_0</dc:identifier>
</cp:coreProperties>
</file>