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
  </p:notesMasterIdLst>
  <p:sldIdLst>
    <p:sldId id="256" r:id="rId2"/>
    <p:sldId id="257" r:id="rId3"/>
  </p:sldIdLst>
  <p:sldSz cx="7559675" cy="10691813"/>
  <p:notesSz cx="6858000" cy="9144000"/>
  <p:embeddedFontLst>
    <p:embeddedFont>
      <p:font typeface="Montserrat Light" panose="00000400000000000000" pitchFamily="2" charset="0"/>
      <p:regular r:id="rId5"/>
    </p:embeddedFont>
    <p:embeddedFont>
      <p:font typeface="Play" panose="020B0604020202020204" charset="0"/>
      <p:regular r:id="rId6"/>
      <p:bold r:id="rId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9" roundtripDataSignature="AMtx7mjX5OuII0mwhdNmQKY1LaRHmbshM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5" d="100"/>
          <a:sy n="45" d="100"/>
        </p:scale>
        <p:origin x="2755"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viewProps" Target="viewProps.xml"/><Relationship Id="rId5" Type="http://schemas.openxmlformats.org/officeDocument/2006/relationships/font" Target="fonts/font1.fntdata"/><Relationship Id="rId10" Type="http://schemas.openxmlformats.org/officeDocument/2006/relationships/presProps" Target="presProps.xml"/><Relationship Id="rId4" Type="http://schemas.openxmlformats.org/officeDocument/2006/relationships/notesMaster" Target="notesMasters/notesMaster1.xml"/><Relationship Id="rId9"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de-DE"/>
          </a:p>
        </p:txBody>
      </p:sp>
      <p:sp>
        <p:nvSpPr>
          <p:cNvPr id="86" name="Google Shape;86;p1:notes"/>
          <p:cNvSpPr>
            <a:spLocks noGrp="1" noRot="1" noChangeAspect="1"/>
          </p:cNvSpPr>
          <p:nvPr>
            <p:ph type="sldImg" idx="2"/>
          </p:nvPr>
        </p:nvSpPr>
        <p:spPr>
          <a:xfrm>
            <a:off x="2216150" y="685800"/>
            <a:ext cx="24257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de-DE"/>
          </a:p>
        </p:txBody>
      </p:sp>
      <p:sp>
        <p:nvSpPr>
          <p:cNvPr id="119" name="Google Shape;119;p2:notes"/>
          <p:cNvSpPr>
            <a:spLocks noGrp="1" noRot="1" noChangeAspect="1"/>
          </p:cNvSpPr>
          <p:nvPr>
            <p:ph type="sldImg" idx="2"/>
          </p:nvPr>
        </p:nvSpPr>
        <p:spPr>
          <a:xfrm>
            <a:off x="2216150" y="685800"/>
            <a:ext cx="24257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1"/>
        <p:cNvGrpSpPr/>
        <p:nvPr/>
      </p:nvGrpSpPr>
      <p:grpSpPr>
        <a:xfrm>
          <a:off x="0" y="0"/>
          <a:ext cx="0" cy="0"/>
          <a:chOff x="0" y="0"/>
          <a:chExt cx="0" cy="0"/>
        </a:xfrm>
      </p:grpSpPr>
      <p:sp>
        <p:nvSpPr>
          <p:cNvPr id="12" name="Google Shape;12;p4"/>
          <p:cNvSpPr txBox="1">
            <a:spLocks noGrp="1"/>
          </p:cNvSpPr>
          <p:nvPr>
            <p:ph type="dt" idx="10"/>
          </p:nvPr>
        </p:nvSpPr>
        <p:spPr>
          <a:xfrm>
            <a:off x="519728" y="9909729"/>
            <a:ext cx="1700927" cy="5692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de-DE"/>
          </a:p>
        </p:txBody>
      </p:sp>
      <p:sp>
        <p:nvSpPr>
          <p:cNvPr id="13" name="Google Shape;13;p4"/>
          <p:cNvSpPr txBox="1">
            <a:spLocks noGrp="1"/>
          </p:cNvSpPr>
          <p:nvPr>
            <p:ph type="ftr" idx="11"/>
          </p:nvPr>
        </p:nvSpPr>
        <p:spPr>
          <a:xfrm>
            <a:off x="2504143" y="9909729"/>
            <a:ext cx="2551390" cy="56924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de-DE"/>
          </a:p>
        </p:txBody>
      </p:sp>
      <p:sp>
        <p:nvSpPr>
          <p:cNvPr id="14" name="Google Shape;14;p4"/>
          <p:cNvSpPr txBox="1">
            <a:spLocks noGrp="1"/>
          </p:cNvSpPr>
          <p:nvPr>
            <p:ph type="sldNum" idx="12"/>
          </p:nvPr>
        </p:nvSpPr>
        <p:spPr>
          <a:xfrm>
            <a:off x="5339020" y="9909729"/>
            <a:ext cx="1700927" cy="56924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a:t>
            </a:fld>
            <a:endParaRPr lang="de-DE"/>
          </a:p>
        </p:txBody>
      </p:sp>
      <p:sp>
        <p:nvSpPr>
          <p:cNvPr id="15" name="Google Shape;15;p4"/>
          <p:cNvSpPr>
            <a:spLocks noGrp="1"/>
          </p:cNvSpPr>
          <p:nvPr>
            <p:ph type="pic" idx="2"/>
          </p:nvPr>
        </p:nvSpPr>
        <p:spPr>
          <a:xfrm>
            <a:off x="-31510" y="1474105"/>
            <a:ext cx="7590352" cy="3117273"/>
          </a:xfrm>
          <a:prstGeom prst="rect">
            <a:avLst/>
          </a:prstGeom>
          <a:solidFill>
            <a:srgbClr val="D8D8D8"/>
          </a:solidFill>
          <a:ln>
            <a:noFill/>
          </a:ln>
        </p:spPr>
        <p:txBody>
          <a:bodyPr/>
          <a:lstStyle/>
          <a:p>
            <a:endParaRPr lang="de-DE"/>
          </a:p>
        </p:txBody>
      </p:sp>
      <p:sp>
        <p:nvSpPr>
          <p:cNvPr id="16" name="Google Shape;16;p4"/>
          <p:cNvSpPr/>
          <p:nvPr/>
        </p:nvSpPr>
        <p:spPr>
          <a:xfrm>
            <a:off x="4804451" y="895186"/>
            <a:ext cx="2293878" cy="3268168"/>
          </a:xfrm>
          <a:prstGeom prst="wedgeRectCallout">
            <a:avLst>
              <a:gd name="adj1" fmla="val 31551"/>
              <a:gd name="adj2" fmla="val 60511"/>
            </a:avLst>
          </a:prstGeom>
          <a:solidFill>
            <a:srgbClr val="F160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lang="de-DE">
              <a:solidFill>
                <a:schemeClr val="lt1"/>
              </a:solidFill>
              <a:latin typeface="Arial"/>
              <a:ea typeface="Arial"/>
              <a:cs typeface="Arial"/>
              <a:sym typeface="Arial"/>
            </a:endParaRPr>
          </a:p>
        </p:txBody>
      </p:sp>
      <p:grpSp>
        <p:nvGrpSpPr>
          <p:cNvPr id="17" name="Google Shape;17;p4"/>
          <p:cNvGrpSpPr/>
          <p:nvPr/>
        </p:nvGrpSpPr>
        <p:grpSpPr>
          <a:xfrm>
            <a:off x="6145066" y="454856"/>
            <a:ext cx="858937" cy="625320"/>
            <a:chOff x="3400450" y="986392"/>
            <a:chExt cx="1487826" cy="1083162"/>
          </a:xfrm>
        </p:grpSpPr>
        <p:sp>
          <p:nvSpPr>
            <p:cNvPr id="18" name="Google Shape;18;p4"/>
            <p:cNvSpPr/>
            <p:nvPr/>
          </p:nvSpPr>
          <p:spPr>
            <a:xfrm>
              <a:off x="3400450" y="986392"/>
              <a:ext cx="1367826" cy="997498"/>
            </a:xfrm>
            <a:custGeom>
              <a:avLst/>
              <a:gdLst/>
              <a:ahLst/>
              <a:cxnLst/>
              <a:rect l="l" t="t" r="r" b="b"/>
              <a:pathLst>
                <a:path w="921110" h="671727" extrusionOk="0">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440" lang="de-DE">
                <a:solidFill>
                  <a:schemeClr val="dk1"/>
                </a:solidFill>
                <a:latin typeface="Arial"/>
                <a:ea typeface="Arial"/>
                <a:cs typeface="Arial"/>
                <a:sym typeface="Arial"/>
              </a:endParaRPr>
            </a:p>
          </p:txBody>
        </p:sp>
        <p:sp>
          <p:nvSpPr>
            <p:cNvPr id="19" name="Google Shape;19;p4"/>
            <p:cNvSpPr/>
            <p:nvPr/>
          </p:nvSpPr>
          <p:spPr>
            <a:xfrm>
              <a:off x="3400450" y="986392"/>
              <a:ext cx="1487826" cy="1083162"/>
            </a:xfrm>
            <a:custGeom>
              <a:avLst/>
              <a:gdLst/>
              <a:ahLst/>
              <a:cxnLst/>
              <a:rect l="l" t="t" r="r" b="b"/>
              <a:pathLst>
                <a:path w="920214" h="669931" extrusionOk="0">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440" lang="de-DE">
                <a:solidFill>
                  <a:schemeClr val="dk1"/>
                </a:solidFill>
                <a:latin typeface="Arial"/>
                <a:ea typeface="Arial"/>
                <a:cs typeface="Arial"/>
                <a:sym typeface="Arial"/>
              </a:endParaRPr>
            </a:p>
          </p:txBody>
        </p:sp>
      </p:grpSp>
      <p:sp>
        <p:nvSpPr>
          <p:cNvPr id="20" name="Google Shape;20;p4"/>
          <p:cNvSpPr>
            <a:spLocks noGrp="1"/>
          </p:cNvSpPr>
          <p:nvPr>
            <p:ph type="pic" idx="3"/>
          </p:nvPr>
        </p:nvSpPr>
        <p:spPr>
          <a:xfrm>
            <a:off x="3774585" y="259898"/>
            <a:ext cx="1448194" cy="1483732"/>
          </a:xfrm>
          <a:prstGeom prst="rect">
            <a:avLst/>
          </a:prstGeom>
          <a:solidFill>
            <a:srgbClr val="D8D8D8"/>
          </a:solidFill>
          <a:ln w="19050" cap="flat" cmpd="sng">
            <a:solidFill>
              <a:schemeClr val="lt1"/>
            </a:solidFill>
            <a:prstDash val="solid"/>
            <a:round/>
            <a:headEnd type="none" w="sm" len="sm"/>
            <a:tailEnd type="none" w="sm" len="sm"/>
          </a:ln>
        </p:spPr>
        <p:txBody>
          <a:bodyPr/>
          <a:lstStyle/>
          <a:p>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5"/>
          <p:cNvSpPr txBox="1">
            <a:spLocks noGrp="1"/>
          </p:cNvSpPr>
          <p:nvPr>
            <p:ph type="dt" idx="10"/>
          </p:nvPr>
        </p:nvSpPr>
        <p:spPr>
          <a:xfrm>
            <a:off x="519728" y="9909729"/>
            <a:ext cx="1700927" cy="5692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de-DE"/>
          </a:p>
        </p:txBody>
      </p:sp>
      <p:sp>
        <p:nvSpPr>
          <p:cNvPr id="23" name="Google Shape;23;p5"/>
          <p:cNvSpPr txBox="1">
            <a:spLocks noGrp="1"/>
          </p:cNvSpPr>
          <p:nvPr>
            <p:ph type="ftr" idx="11"/>
          </p:nvPr>
        </p:nvSpPr>
        <p:spPr>
          <a:xfrm>
            <a:off x="2504143" y="9909729"/>
            <a:ext cx="2551390" cy="56924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de-DE"/>
          </a:p>
        </p:txBody>
      </p:sp>
      <p:sp>
        <p:nvSpPr>
          <p:cNvPr id="24" name="Google Shape;24;p5"/>
          <p:cNvSpPr txBox="1">
            <a:spLocks noGrp="1"/>
          </p:cNvSpPr>
          <p:nvPr>
            <p:ph type="sldNum" idx="12"/>
          </p:nvPr>
        </p:nvSpPr>
        <p:spPr>
          <a:xfrm>
            <a:off x="5339020" y="9909729"/>
            <a:ext cx="1700927" cy="56924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519728" y="569242"/>
            <a:ext cx="6520220" cy="206659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lang="de-DE"/>
          </a:p>
        </p:txBody>
      </p:sp>
      <p:sp>
        <p:nvSpPr>
          <p:cNvPr id="27" name="Google Shape;27;p6"/>
          <p:cNvSpPr txBox="1">
            <a:spLocks noGrp="1"/>
          </p:cNvSpPr>
          <p:nvPr>
            <p:ph type="body" idx="1"/>
          </p:nvPr>
        </p:nvSpPr>
        <p:spPr>
          <a:xfrm>
            <a:off x="519728" y="2846200"/>
            <a:ext cx="6520220" cy="678385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27"/>
              </a:spcBef>
              <a:spcAft>
                <a:spcPts val="0"/>
              </a:spcAft>
              <a:buClr>
                <a:schemeClr val="dk1"/>
              </a:buClr>
              <a:buSzPts val="1800"/>
              <a:buChar char="•"/>
              <a:defRPr/>
            </a:lvl1pPr>
            <a:lvl2pPr marL="914400" lvl="1" indent="-342900" algn="l">
              <a:lnSpc>
                <a:spcPct val="90000"/>
              </a:lnSpc>
              <a:spcBef>
                <a:spcPts val="413"/>
              </a:spcBef>
              <a:spcAft>
                <a:spcPts val="0"/>
              </a:spcAft>
              <a:buClr>
                <a:schemeClr val="dk1"/>
              </a:buClr>
              <a:buSzPts val="1800"/>
              <a:buChar char="•"/>
              <a:defRPr/>
            </a:lvl2pPr>
            <a:lvl3pPr marL="1371600" lvl="2" indent="-342900" algn="l">
              <a:lnSpc>
                <a:spcPct val="90000"/>
              </a:lnSpc>
              <a:spcBef>
                <a:spcPts val="413"/>
              </a:spcBef>
              <a:spcAft>
                <a:spcPts val="0"/>
              </a:spcAft>
              <a:buClr>
                <a:schemeClr val="dk1"/>
              </a:buClr>
              <a:buSzPts val="1800"/>
              <a:buChar char="•"/>
              <a:defRPr/>
            </a:lvl3pPr>
            <a:lvl4pPr marL="1828800" lvl="3" indent="-342900" algn="l">
              <a:lnSpc>
                <a:spcPct val="90000"/>
              </a:lnSpc>
              <a:spcBef>
                <a:spcPts val="413"/>
              </a:spcBef>
              <a:spcAft>
                <a:spcPts val="0"/>
              </a:spcAft>
              <a:buClr>
                <a:schemeClr val="dk1"/>
              </a:buClr>
              <a:buSzPts val="1800"/>
              <a:buChar char="•"/>
              <a:defRPr/>
            </a:lvl4pPr>
            <a:lvl5pPr marL="2286000" lvl="4" indent="-342900" algn="l">
              <a:lnSpc>
                <a:spcPct val="90000"/>
              </a:lnSpc>
              <a:spcBef>
                <a:spcPts val="413"/>
              </a:spcBef>
              <a:spcAft>
                <a:spcPts val="0"/>
              </a:spcAft>
              <a:buClr>
                <a:schemeClr val="dk1"/>
              </a:buClr>
              <a:buSzPts val="1800"/>
              <a:buChar char="•"/>
              <a:defRPr/>
            </a:lvl5pPr>
            <a:lvl6pPr marL="2743200" lvl="5" indent="-342900" algn="l">
              <a:lnSpc>
                <a:spcPct val="90000"/>
              </a:lnSpc>
              <a:spcBef>
                <a:spcPts val="413"/>
              </a:spcBef>
              <a:spcAft>
                <a:spcPts val="0"/>
              </a:spcAft>
              <a:buClr>
                <a:schemeClr val="dk1"/>
              </a:buClr>
              <a:buSzPts val="1800"/>
              <a:buChar char="•"/>
              <a:defRPr/>
            </a:lvl6pPr>
            <a:lvl7pPr marL="3200400" lvl="6" indent="-342900" algn="l">
              <a:lnSpc>
                <a:spcPct val="90000"/>
              </a:lnSpc>
              <a:spcBef>
                <a:spcPts val="413"/>
              </a:spcBef>
              <a:spcAft>
                <a:spcPts val="0"/>
              </a:spcAft>
              <a:buClr>
                <a:schemeClr val="dk1"/>
              </a:buClr>
              <a:buSzPts val="1800"/>
              <a:buChar char="•"/>
              <a:defRPr/>
            </a:lvl7pPr>
            <a:lvl8pPr marL="3657600" lvl="7" indent="-342900" algn="l">
              <a:lnSpc>
                <a:spcPct val="90000"/>
              </a:lnSpc>
              <a:spcBef>
                <a:spcPts val="413"/>
              </a:spcBef>
              <a:spcAft>
                <a:spcPts val="0"/>
              </a:spcAft>
              <a:buClr>
                <a:schemeClr val="dk1"/>
              </a:buClr>
              <a:buSzPts val="1800"/>
              <a:buChar char="•"/>
              <a:defRPr/>
            </a:lvl8pPr>
            <a:lvl9pPr marL="4114800" lvl="8" indent="-342900" algn="l">
              <a:lnSpc>
                <a:spcPct val="90000"/>
              </a:lnSpc>
              <a:spcBef>
                <a:spcPts val="413"/>
              </a:spcBef>
              <a:spcAft>
                <a:spcPts val="0"/>
              </a:spcAft>
              <a:buClr>
                <a:schemeClr val="dk1"/>
              </a:buClr>
              <a:buSzPts val="1800"/>
              <a:buChar char="•"/>
              <a:defRPr/>
            </a:lvl9pPr>
          </a:lstStyle>
          <a:p>
            <a:endParaRPr lang="de-DE"/>
          </a:p>
        </p:txBody>
      </p:sp>
      <p:sp>
        <p:nvSpPr>
          <p:cNvPr id="28" name="Google Shape;28;p6"/>
          <p:cNvSpPr txBox="1">
            <a:spLocks noGrp="1"/>
          </p:cNvSpPr>
          <p:nvPr>
            <p:ph type="dt" idx="10"/>
          </p:nvPr>
        </p:nvSpPr>
        <p:spPr>
          <a:xfrm>
            <a:off x="519728" y="9909729"/>
            <a:ext cx="1700927" cy="5692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de-DE"/>
          </a:p>
        </p:txBody>
      </p:sp>
      <p:sp>
        <p:nvSpPr>
          <p:cNvPr id="29" name="Google Shape;29;p6"/>
          <p:cNvSpPr txBox="1">
            <a:spLocks noGrp="1"/>
          </p:cNvSpPr>
          <p:nvPr>
            <p:ph type="ftr" idx="11"/>
          </p:nvPr>
        </p:nvSpPr>
        <p:spPr>
          <a:xfrm>
            <a:off x="2504143" y="9909729"/>
            <a:ext cx="2551390" cy="56924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de-DE"/>
          </a:p>
        </p:txBody>
      </p:sp>
      <p:sp>
        <p:nvSpPr>
          <p:cNvPr id="30" name="Google Shape;30;p6"/>
          <p:cNvSpPr txBox="1">
            <a:spLocks noGrp="1"/>
          </p:cNvSpPr>
          <p:nvPr>
            <p:ph type="sldNum" idx="12"/>
          </p:nvPr>
        </p:nvSpPr>
        <p:spPr>
          <a:xfrm>
            <a:off x="5339020" y="9909729"/>
            <a:ext cx="1700927" cy="56924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515791" y="2665532"/>
            <a:ext cx="6520220" cy="444749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960"/>
              <a:buFont typeface="Play"/>
              <a:buNone/>
              <a:defRPr sz="496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lang="de-DE"/>
          </a:p>
        </p:txBody>
      </p:sp>
      <p:sp>
        <p:nvSpPr>
          <p:cNvPr id="33" name="Google Shape;33;p7"/>
          <p:cNvSpPr txBox="1">
            <a:spLocks noGrp="1"/>
          </p:cNvSpPr>
          <p:nvPr>
            <p:ph type="body" idx="1"/>
          </p:nvPr>
        </p:nvSpPr>
        <p:spPr>
          <a:xfrm>
            <a:off x="515791" y="7155103"/>
            <a:ext cx="6520220" cy="233883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27"/>
              </a:spcBef>
              <a:spcAft>
                <a:spcPts val="0"/>
              </a:spcAft>
              <a:buClr>
                <a:srgbClr val="757575"/>
              </a:buClr>
              <a:buSzPts val="1984"/>
              <a:buNone/>
              <a:defRPr sz="1984">
                <a:solidFill>
                  <a:srgbClr val="757575"/>
                </a:solidFill>
              </a:defRPr>
            </a:lvl1pPr>
            <a:lvl2pPr marL="914400" lvl="1" indent="-228600" algn="l">
              <a:lnSpc>
                <a:spcPct val="90000"/>
              </a:lnSpc>
              <a:spcBef>
                <a:spcPts val="413"/>
              </a:spcBef>
              <a:spcAft>
                <a:spcPts val="0"/>
              </a:spcAft>
              <a:buClr>
                <a:srgbClr val="757575"/>
              </a:buClr>
              <a:buSzPts val="1653"/>
              <a:buNone/>
              <a:defRPr sz="1653">
                <a:solidFill>
                  <a:srgbClr val="757575"/>
                </a:solidFill>
              </a:defRPr>
            </a:lvl2pPr>
            <a:lvl3pPr marL="1371600" lvl="2" indent="-228600" algn="l">
              <a:lnSpc>
                <a:spcPct val="90000"/>
              </a:lnSpc>
              <a:spcBef>
                <a:spcPts val="413"/>
              </a:spcBef>
              <a:spcAft>
                <a:spcPts val="0"/>
              </a:spcAft>
              <a:buClr>
                <a:srgbClr val="757575"/>
              </a:buClr>
              <a:buSzPts val="1488"/>
              <a:buNone/>
              <a:defRPr sz="1488">
                <a:solidFill>
                  <a:srgbClr val="757575"/>
                </a:solidFill>
              </a:defRPr>
            </a:lvl3pPr>
            <a:lvl4pPr marL="1828800" lvl="3" indent="-228600" algn="l">
              <a:lnSpc>
                <a:spcPct val="90000"/>
              </a:lnSpc>
              <a:spcBef>
                <a:spcPts val="413"/>
              </a:spcBef>
              <a:spcAft>
                <a:spcPts val="0"/>
              </a:spcAft>
              <a:buClr>
                <a:srgbClr val="757575"/>
              </a:buClr>
              <a:buSzPts val="1323"/>
              <a:buNone/>
              <a:defRPr sz="1323">
                <a:solidFill>
                  <a:srgbClr val="757575"/>
                </a:solidFill>
              </a:defRPr>
            </a:lvl4pPr>
            <a:lvl5pPr marL="2286000" lvl="4" indent="-228600" algn="l">
              <a:lnSpc>
                <a:spcPct val="90000"/>
              </a:lnSpc>
              <a:spcBef>
                <a:spcPts val="413"/>
              </a:spcBef>
              <a:spcAft>
                <a:spcPts val="0"/>
              </a:spcAft>
              <a:buClr>
                <a:srgbClr val="757575"/>
              </a:buClr>
              <a:buSzPts val="1323"/>
              <a:buNone/>
              <a:defRPr sz="1323">
                <a:solidFill>
                  <a:srgbClr val="757575"/>
                </a:solidFill>
              </a:defRPr>
            </a:lvl5pPr>
            <a:lvl6pPr marL="2743200" lvl="5" indent="-228600" algn="l">
              <a:lnSpc>
                <a:spcPct val="90000"/>
              </a:lnSpc>
              <a:spcBef>
                <a:spcPts val="413"/>
              </a:spcBef>
              <a:spcAft>
                <a:spcPts val="0"/>
              </a:spcAft>
              <a:buClr>
                <a:srgbClr val="757575"/>
              </a:buClr>
              <a:buSzPts val="1323"/>
              <a:buNone/>
              <a:defRPr sz="1323">
                <a:solidFill>
                  <a:srgbClr val="757575"/>
                </a:solidFill>
              </a:defRPr>
            </a:lvl6pPr>
            <a:lvl7pPr marL="3200400" lvl="6" indent="-228600" algn="l">
              <a:lnSpc>
                <a:spcPct val="90000"/>
              </a:lnSpc>
              <a:spcBef>
                <a:spcPts val="413"/>
              </a:spcBef>
              <a:spcAft>
                <a:spcPts val="0"/>
              </a:spcAft>
              <a:buClr>
                <a:srgbClr val="757575"/>
              </a:buClr>
              <a:buSzPts val="1323"/>
              <a:buNone/>
              <a:defRPr sz="1323">
                <a:solidFill>
                  <a:srgbClr val="757575"/>
                </a:solidFill>
              </a:defRPr>
            </a:lvl7pPr>
            <a:lvl8pPr marL="3657600" lvl="7" indent="-228600" algn="l">
              <a:lnSpc>
                <a:spcPct val="90000"/>
              </a:lnSpc>
              <a:spcBef>
                <a:spcPts val="413"/>
              </a:spcBef>
              <a:spcAft>
                <a:spcPts val="0"/>
              </a:spcAft>
              <a:buClr>
                <a:srgbClr val="757575"/>
              </a:buClr>
              <a:buSzPts val="1323"/>
              <a:buNone/>
              <a:defRPr sz="1323">
                <a:solidFill>
                  <a:srgbClr val="757575"/>
                </a:solidFill>
              </a:defRPr>
            </a:lvl8pPr>
            <a:lvl9pPr marL="4114800" lvl="8" indent="-228600" algn="l">
              <a:lnSpc>
                <a:spcPct val="90000"/>
              </a:lnSpc>
              <a:spcBef>
                <a:spcPts val="413"/>
              </a:spcBef>
              <a:spcAft>
                <a:spcPts val="0"/>
              </a:spcAft>
              <a:buClr>
                <a:srgbClr val="757575"/>
              </a:buClr>
              <a:buSzPts val="1323"/>
              <a:buNone/>
              <a:defRPr sz="1323">
                <a:solidFill>
                  <a:srgbClr val="757575"/>
                </a:solidFill>
              </a:defRPr>
            </a:lvl9pPr>
          </a:lstStyle>
          <a:p>
            <a:endParaRPr lang="de-DE"/>
          </a:p>
        </p:txBody>
      </p:sp>
      <p:sp>
        <p:nvSpPr>
          <p:cNvPr id="34" name="Google Shape;34;p7"/>
          <p:cNvSpPr txBox="1">
            <a:spLocks noGrp="1"/>
          </p:cNvSpPr>
          <p:nvPr>
            <p:ph type="dt" idx="10"/>
          </p:nvPr>
        </p:nvSpPr>
        <p:spPr>
          <a:xfrm>
            <a:off x="519728" y="9909729"/>
            <a:ext cx="1700927" cy="5692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de-DE"/>
          </a:p>
        </p:txBody>
      </p:sp>
      <p:sp>
        <p:nvSpPr>
          <p:cNvPr id="35" name="Google Shape;35;p7"/>
          <p:cNvSpPr txBox="1">
            <a:spLocks noGrp="1"/>
          </p:cNvSpPr>
          <p:nvPr>
            <p:ph type="ftr" idx="11"/>
          </p:nvPr>
        </p:nvSpPr>
        <p:spPr>
          <a:xfrm>
            <a:off x="2504143" y="9909729"/>
            <a:ext cx="2551390" cy="56924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de-DE"/>
          </a:p>
        </p:txBody>
      </p:sp>
      <p:sp>
        <p:nvSpPr>
          <p:cNvPr id="36" name="Google Shape;36;p7"/>
          <p:cNvSpPr txBox="1">
            <a:spLocks noGrp="1"/>
          </p:cNvSpPr>
          <p:nvPr>
            <p:ph type="sldNum" idx="12"/>
          </p:nvPr>
        </p:nvSpPr>
        <p:spPr>
          <a:xfrm>
            <a:off x="5339020" y="9909729"/>
            <a:ext cx="1700927" cy="56924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8"/>
          <p:cNvSpPr txBox="1">
            <a:spLocks noGrp="1"/>
          </p:cNvSpPr>
          <p:nvPr>
            <p:ph type="title"/>
          </p:nvPr>
        </p:nvSpPr>
        <p:spPr>
          <a:xfrm>
            <a:off x="519728" y="569242"/>
            <a:ext cx="6520220" cy="206659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lang="de-DE"/>
          </a:p>
        </p:txBody>
      </p:sp>
      <p:sp>
        <p:nvSpPr>
          <p:cNvPr id="39" name="Google Shape;39;p8"/>
          <p:cNvSpPr txBox="1">
            <a:spLocks noGrp="1"/>
          </p:cNvSpPr>
          <p:nvPr>
            <p:ph type="body" idx="1"/>
          </p:nvPr>
        </p:nvSpPr>
        <p:spPr>
          <a:xfrm>
            <a:off x="519728" y="2846200"/>
            <a:ext cx="3212862" cy="678385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27"/>
              </a:spcBef>
              <a:spcAft>
                <a:spcPts val="0"/>
              </a:spcAft>
              <a:buClr>
                <a:schemeClr val="dk1"/>
              </a:buClr>
              <a:buSzPts val="1800"/>
              <a:buChar char="•"/>
              <a:defRPr/>
            </a:lvl1pPr>
            <a:lvl2pPr marL="914400" lvl="1" indent="-342900" algn="l">
              <a:lnSpc>
                <a:spcPct val="90000"/>
              </a:lnSpc>
              <a:spcBef>
                <a:spcPts val="413"/>
              </a:spcBef>
              <a:spcAft>
                <a:spcPts val="0"/>
              </a:spcAft>
              <a:buClr>
                <a:schemeClr val="dk1"/>
              </a:buClr>
              <a:buSzPts val="1800"/>
              <a:buChar char="•"/>
              <a:defRPr/>
            </a:lvl2pPr>
            <a:lvl3pPr marL="1371600" lvl="2" indent="-342900" algn="l">
              <a:lnSpc>
                <a:spcPct val="90000"/>
              </a:lnSpc>
              <a:spcBef>
                <a:spcPts val="413"/>
              </a:spcBef>
              <a:spcAft>
                <a:spcPts val="0"/>
              </a:spcAft>
              <a:buClr>
                <a:schemeClr val="dk1"/>
              </a:buClr>
              <a:buSzPts val="1800"/>
              <a:buChar char="•"/>
              <a:defRPr/>
            </a:lvl3pPr>
            <a:lvl4pPr marL="1828800" lvl="3" indent="-342900" algn="l">
              <a:lnSpc>
                <a:spcPct val="90000"/>
              </a:lnSpc>
              <a:spcBef>
                <a:spcPts val="413"/>
              </a:spcBef>
              <a:spcAft>
                <a:spcPts val="0"/>
              </a:spcAft>
              <a:buClr>
                <a:schemeClr val="dk1"/>
              </a:buClr>
              <a:buSzPts val="1800"/>
              <a:buChar char="•"/>
              <a:defRPr/>
            </a:lvl4pPr>
            <a:lvl5pPr marL="2286000" lvl="4" indent="-342900" algn="l">
              <a:lnSpc>
                <a:spcPct val="90000"/>
              </a:lnSpc>
              <a:spcBef>
                <a:spcPts val="413"/>
              </a:spcBef>
              <a:spcAft>
                <a:spcPts val="0"/>
              </a:spcAft>
              <a:buClr>
                <a:schemeClr val="dk1"/>
              </a:buClr>
              <a:buSzPts val="1800"/>
              <a:buChar char="•"/>
              <a:defRPr/>
            </a:lvl5pPr>
            <a:lvl6pPr marL="2743200" lvl="5" indent="-342900" algn="l">
              <a:lnSpc>
                <a:spcPct val="90000"/>
              </a:lnSpc>
              <a:spcBef>
                <a:spcPts val="413"/>
              </a:spcBef>
              <a:spcAft>
                <a:spcPts val="0"/>
              </a:spcAft>
              <a:buClr>
                <a:schemeClr val="dk1"/>
              </a:buClr>
              <a:buSzPts val="1800"/>
              <a:buChar char="•"/>
              <a:defRPr/>
            </a:lvl6pPr>
            <a:lvl7pPr marL="3200400" lvl="6" indent="-342900" algn="l">
              <a:lnSpc>
                <a:spcPct val="90000"/>
              </a:lnSpc>
              <a:spcBef>
                <a:spcPts val="413"/>
              </a:spcBef>
              <a:spcAft>
                <a:spcPts val="0"/>
              </a:spcAft>
              <a:buClr>
                <a:schemeClr val="dk1"/>
              </a:buClr>
              <a:buSzPts val="1800"/>
              <a:buChar char="•"/>
              <a:defRPr/>
            </a:lvl7pPr>
            <a:lvl8pPr marL="3657600" lvl="7" indent="-342900" algn="l">
              <a:lnSpc>
                <a:spcPct val="90000"/>
              </a:lnSpc>
              <a:spcBef>
                <a:spcPts val="413"/>
              </a:spcBef>
              <a:spcAft>
                <a:spcPts val="0"/>
              </a:spcAft>
              <a:buClr>
                <a:schemeClr val="dk1"/>
              </a:buClr>
              <a:buSzPts val="1800"/>
              <a:buChar char="•"/>
              <a:defRPr/>
            </a:lvl8pPr>
            <a:lvl9pPr marL="4114800" lvl="8" indent="-342900" algn="l">
              <a:lnSpc>
                <a:spcPct val="90000"/>
              </a:lnSpc>
              <a:spcBef>
                <a:spcPts val="413"/>
              </a:spcBef>
              <a:spcAft>
                <a:spcPts val="0"/>
              </a:spcAft>
              <a:buClr>
                <a:schemeClr val="dk1"/>
              </a:buClr>
              <a:buSzPts val="1800"/>
              <a:buChar char="•"/>
              <a:defRPr/>
            </a:lvl9pPr>
          </a:lstStyle>
          <a:p>
            <a:endParaRPr lang="de-DE"/>
          </a:p>
        </p:txBody>
      </p:sp>
      <p:sp>
        <p:nvSpPr>
          <p:cNvPr id="40" name="Google Shape;40;p8"/>
          <p:cNvSpPr txBox="1">
            <a:spLocks noGrp="1"/>
          </p:cNvSpPr>
          <p:nvPr>
            <p:ph type="body" idx="2"/>
          </p:nvPr>
        </p:nvSpPr>
        <p:spPr>
          <a:xfrm>
            <a:off x="3827085" y="2846200"/>
            <a:ext cx="3212862" cy="678385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27"/>
              </a:spcBef>
              <a:spcAft>
                <a:spcPts val="0"/>
              </a:spcAft>
              <a:buClr>
                <a:schemeClr val="dk1"/>
              </a:buClr>
              <a:buSzPts val="1800"/>
              <a:buChar char="•"/>
              <a:defRPr/>
            </a:lvl1pPr>
            <a:lvl2pPr marL="914400" lvl="1" indent="-342900" algn="l">
              <a:lnSpc>
                <a:spcPct val="90000"/>
              </a:lnSpc>
              <a:spcBef>
                <a:spcPts val="413"/>
              </a:spcBef>
              <a:spcAft>
                <a:spcPts val="0"/>
              </a:spcAft>
              <a:buClr>
                <a:schemeClr val="dk1"/>
              </a:buClr>
              <a:buSzPts val="1800"/>
              <a:buChar char="•"/>
              <a:defRPr/>
            </a:lvl2pPr>
            <a:lvl3pPr marL="1371600" lvl="2" indent="-342900" algn="l">
              <a:lnSpc>
                <a:spcPct val="90000"/>
              </a:lnSpc>
              <a:spcBef>
                <a:spcPts val="413"/>
              </a:spcBef>
              <a:spcAft>
                <a:spcPts val="0"/>
              </a:spcAft>
              <a:buClr>
                <a:schemeClr val="dk1"/>
              </a:buClr>
              <a:buSzPts val="1800"/>
              <a:buChar char="•"/>
              <a:defRPr/>
            </a:lvl3pPr>
            <a:lvl4pPr marL="1828800" lvl="3" indent="-342900" algn="l">
              <a:lnSpc>
                <a:spcPct val="90000"/>
              </a:lnSpc>
              <a:spcBef>
                <a:spcPts val="413"/>
              </a:spcBef>
              <a:spcAft>
                <a:spcPts val="0"/>
              </a:spcAft>
              <a:buClr>
                <a:schemeClr val="dk1"/>
              </a:buClr>
              <a:buSzPts val="1800"/>
              <a:buChar char="•"/>
              <a:defRPr/>
            </a:lvl4pPr>
            <a:lvl5pPr marL="2286000" lvl="4" indent="-342900" algn="l">
              <a:lnSpc>
                <a:spcPct val="90000"/>
              </a:lnSpc>
              <a:spcBef>
                <a:spcPts val="413"/>
              </a:spcBef>
              <a:spcAft>
                <a:spcPts val="0"/>
              </a:spcAft>
              <a:buClr>
                <a:schemeClr val="dk1"/>
              </a:buClr>
              <a:buSzPts val="1800"/>
              <a:buChar char="•"/>
              <a:defRPr/>
            </a:lvl5pPr>
            <a:lvl6pPr marL="2743200" lvl="5" indent="-342900" algn="l">
              <a:lnSpc>
                <a:spcPct val="90000"/>
              </a:lnSpc>
              <a:spcBef>
                <a:spcPts val="413"/>
              </a:spcBef>
              <a:spcAft>
                <a:spcPts val="0"/>
              </a:spcAft>
              <a:buClr>
                <a:schemeClr val="dk1"/>
              </a:buClr>
              <a:buSzPts val="1800"/>
              <a:buChar char="•"/>
              <a:defRPr/>
            </a:lvl6pPr>
            <a:lvl7pPr marL="3200400" lvl="6" indent="-342900" algn="l">
              <a:lnSpc>
                <a:spcPct val="90000"/>
              </a:lnSpc>
              <a:spcBef>
                <a:spcPts val="413"/>
              </a:spcBef>
              <a:spcAft>
                <a:spcPts val="0"/>
              </a:spcAft>
              <a:buClr>
                <a:schemeClr val="dk1"/>
              </a:buClr>
              <a:buSzPts val="1800"/>
              <a:buChar char="•"/>
              <a:defRPr/>
            </a:lvl7pPr>
            <a:lvl8pPr marL="3657600" lvl="7" indent="-342900" algn="l">
              <a:lnSpc>
                <a:spcPct val="90000"/>
              </a:lnSpc>
              <a:spcBef>
                <a:spcPts val="413"/>
              </a:spcBef>
              <a:spcAft>
                <a:spcPts val="0"/>
              </a:spcAft>
              <a:buClr>
                <a:schemeClr val="dk1"/>
              </a:buClr>
              <a:buSzPts val="1800"/>
              <a:buChar char="•"/>
              <a:defRPr/>
            </a:lvl8pPr>
            <a:lvl9pPr marL="4114800" lvl="8" indent="-342900" algn="l">
              <a:lnSpc>
                <a:spcPct val="90000"/>
              </a:lnSpc>
              <a:spcBef>
                <a:spcPts val="413"/>
              </a:spcBef>
              <a:spcAft>
                <a:spcPts val="0"/>
              </a:spcAft>
              <a:buClr>
                <a:schemeClr val="dk1"/>
              </a:buClr>
              <a:buSzPts val="1800"/>
              <a:buChar char="•"/>
              <a:defRPr/>
            </a:lvl9pPr>
          </a:lstStyle>
          <a:p>
            <a:endParaRPr lang="de-DE"/>
          </a:p>
        </p:txBody>
      </p:sp>
      <p:sp>
        <p:nvSpPr>
          <p:cNvPr id="41" name="Google Shape;41;p8"/>
          <p:cNvSpPr txBox="1">
            <a:spLocks noGrp="1"/>
          </p:cNvSpPr>
          <p:nvPr>
            <p:ph type="dt" idx="10"/>
          </p:nvPr>
        </p:nvSpPr>
        <p:spPr>
          <a:xfrm>
            <a:off x="519728" y="9909729"/>
            <a:ext cx="1700927" cy="5692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de-DE"/>
          </a:p>
        </p:txBody>
      </p:sp>
      <p:sp>
        <p:nvSpPr>
          <p:cNvPr id="42" name="Google Shape;42;p8"/>
          <p:cNvSpPr txBox="1">
            <a:spLocks noGrp="1"/>
          </p:cNvSpPr>
          <p:nvPr>
            <p:ph type="ftr" idx="11"/>
          </p:nvPr>
        </p:nvSpPr>
        <p:spPr>
          <a:xfrm>
            <a:off x="2504143" y="9909729"/>
            <a:ext cx="2551390" cy="56924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de-DE"/>
          </a:p>
        </p:txBody>
      </p:sp>
      <p:sp>
        <p:nvSpPr>
          <p:cNvPr id="43" name="Google Shape;43;p8"/>
          <p:cNvSpPr txBox="1">
            <a:spLocks noGrp="1"/>
          </p:cNvSpPr>
          <p:nvPr>
            <p:ph type="sldNum" idx="12"/>
          </p:nvPr>
        </p:nvSpPr>
        <p:spPr>
          <a:xfrm>
            <a:off x="5339020" y="9909729"/>
            <a:ext cx="1700927" cy="56924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9"/>
          <p:cNvSpPr txBox="1">
            <a:spLocks noGrp="1"/>
          </p:cNvSpPr>
          <p:nvPr>
            <p:ph type="title"/>
          </p:nvPr>
        </p:nvSpPr>
        <p:spPr>
          <a:xfrm>
            <a:off x="520712" y="569242"/>
            <a:ext cx="6520220" cy="206659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lang="de-DE"/>
          </a:p>
        </p:txBody>
      </p:sp>
      <p:sp>
        <p:nvSpPr>
          <p:cNvPr id="46" name="Google Shape;46;p9"/>
          <p:cNvSpPr txBox="1">
            <a:spLocks noGrp="1"/>
          </p:cNvSpPr>
          <p:nvPr>
            <p:ph type="body" idx="1"/>
          </p:nvPr>
        </p:nvSpPr>
        <p:spPr>
          <a:xfrm>
            <a:off x="520713" y="2620980"/>
            <a:ext cx="3198096" cy="128450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27"/>
              </a:spcBef>
              <a:spcAft>
                <a:spcPts val="0"/>
              </a:spcAft>
              <a:buClr>
                <a:schemeClr val="dk1"/>
              </a:buClr>
              <a:buSzPts val="1984"/>
              <a:buNone/>
              <a:defRPr sz="1984" b="1"/>
            </a:lvl1pPr>
            <a:lvl2pPr marL="914400" lvl="1" indent="-228600" algn="l">
              <a:lnSpc>
                <a:spcPct val="90000"/>
              </a:lnSpc>
              <a:spcBef>
                <a:spcPts val="413"/>
              </a:spcBef>
              <a:spcAft>
                <a:spcPts val="0"/>
              </a:spcAft>
              <a:buClr>
                <a:schemeClr val="dk1"/>
              </a:buClr>
              <a:buSzPts val="1653"/>
              <a:buNone/>
              <a:defRPr sz="1653" b="1"/>
            </a:lvl2pPr>
            <a:lvl3pPr marL="1371600" lvl="2" indent="-228600" algn="l">
              <a:lnSpc>
                <a:spcPct val="90000"/>
              </a:lnSpc>
              <a:spcBef>
                <a:spcPts val="413"/>
              </a:spcBef>
              <a:spcAft>
                <a:spcPts val="0"/>
              </a:spcAft>
              <a:buClr>
                <a:schemeClr val="dk1"/>
              </a:buClr>
              <a:buSzPts val="1488"/>
              <a:buNone/>
              <a:defRPr sz="1488" b="1"/>
            </a:lvl3pPr>
            <a:lvl4pPr marL="1828800" lvl="3" indent="-228600" algn="l">
              <a:lnSpc>
                <a:spcPct val="90000"/>
              </a:lnSpc>
              <a:spcBef>
                <a:spcPts val="413"/>
              </a:spcBef>
              <a:spcAft>
                <a:spcPts val="0"/>
              </a:spcAft>
              <a:buClr>
                <a:schemeClr val="dk1"/>
              </a:buClr>
              <a:buSzPts val="1323"/>
              <a:buNone/>
              <a:defRPr sz="1323" b="1"/>
            </a:lvl4pPr>
            <a:lvl5pPr marL="2286000" lvl="4" indent="-228600" algn="l">
              <a:lnSpc>
                <a:spcPct val="90000"/>
              </a:lnSpc>
              <a:spcBef>
                <a:spcPts val="413"/>
              </a:spcBef>
              <a:spcAft>
                <a:spcPts val="0"/>
              </a:spcAft>
              <a:buClr>
                <a:schemeClr val="dk1"/>
              </a:buClr>
              <a:buSzPts val="1323"/>
              <a:buNone/>
              <a:defRPr sz="1323" b="1"/>
            </a:lvl5pPr>
            <a:lvl6pPr marL="2743200" lvl="5" indent="-228600" algn="l">
              <a:lnSpc>
                <a:spcPct val="90000"/>
              </a:lnSpc>
              <a:spcBef>
                <a:spcPts val="413"/>
              </a:spcBef>
              <a:spcAft>
                <a:spcPts val="0"/>
              </a:spcAft>
              <a:buClr>
                <a:schemeClr val="dk1"/>
              </a:buClr>
              <a:buSzPts val="1323"/>
              <a:buNone/>
              <a:defRPr sz="1323" b="1"/>
            </a:lvl6pPr>
            <a:lvl7pPr marL="3200400" lvl="6" indent="-228600" algn="l">
              <a:lnSpc>
                <a:spcPct val="90000"/>
              </a:lnSpc>
              <a:spcBef>
                <a:spcPts val="413"/>
              </a:spcBef>
              <a:spcAft>
                <a:spcPts val="0"/>
              </a:spcAft>
              <a:buClr>
                <a:schemeClr val="dk1"/>
              </a:buClr>
              <a:buSzPts val="1323"/>
              <a:buNone/>
              <a:defRPr sz="1323" b="1"/>
            </a:lvl7pPr>
            <a:lvl8pPr marL="3657600" lvl="7" indent="-228600" algn="l">
              <a:lnSpc>
                <a:spcPct val="90000"/>
              </a:lnSpc>
              <a:spcBef>
                <a:spcPts val="413"/>
              </a:spcBef>
              <a:spcAft>
                <a:spcPts val="0"/>
              </a:spcAft>
              <a:buClr>
                <a:schemeClr val="dk1"/>
              </a:buClr>
              <a:buSzPts val="1323"/>
              <a:buNone/>
              <a:defRPr sz="1323" b="1"/>
            </a:lvl8pPr>
            <a:lvl9pPr marL="4114800" lvl="8" indent="-228600" algn="l">
              <a:lnSpc>
                <a:spcPct val="90000"/>
              </a:lnSpc>
              <a:spcBef>
                <a:spcPts val="413"/>
              </a:spcBef>
              <a:spcAft>
                <a:spcPts val="0"/>
              </a:spcAft>
              <a:buClr>
                <a:schemeClr val="dk1"/>
              </a:buClr>
              <a:buSzPts val="1323"/>
              <a:buNone/>
              <a:defRPr sz="1323" b="1"/>
            </a:lvl9pPr>
          </a:lstStyle>
          <a:p>
            <a:endParaRPr lang="de-DE"/>
          </a:p>
        </p:txBody>
      </p:sp>
      <p:sp>
        <p:nvSpPr>
          <p:cNvPr id="47" name="Google Shape;47;p9"/>
          <p:cNvSpPr txBox="1">
            <a:spLocks noGrp="1"/>
          </p:cNvSpPr>
          <p:nvPr>
            <p:ph type="body" idx="2"/>
          </p:nvPr>
        </p:nvSpPr>
        <p:spPr>
          <a:xfrm>
            <a:off x="520713" y="3905482"/>
            <a:ext cx="3198096" cy="574437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27"/>
              </a:spcBef>
              <a:spcAft>
                <a:spcPts val="0"/>
              </a:spcAft>
              <a:buClr>
                <a:schemeClr val="dk1"/>
              </a:buClr>
              <a:buSzPts val="1800"/>
              <a:buChar char="•"/>
              <a:defRPr/>
            </a:lvl1pPr>
            <a:lvl2pPr marL="914400" lvl="1" indent="-342900" algn="l">
              <a:lnSpc>
                <a:spcPct val="90000"/>
              </a:lnSpc>
              <a:spcBef>
                <a:spcPts val="413"/>
              </a:spcBef>
              <a:spcAft>
                <a:spcPts val="0"/>
              </a:spcAft>
              <a:buClr>
                <a:schemeClr val="dk1"/>
              </a:buClr>
              <a:buSzPts val="1800"/>
              <a:buChar char="•"/>
              <a:defRPr/>
            </a:lvl2pPr>
            <a:lvl3pPr marL="1371600" lvl="2" indent="-342900" algn="l">
              <a:lnSpc>
                <a:spcPct val="90000"/>
              </a:lnSpc>
              <a:spcBef>
                <a:spcPts val="413"/>
              </a:spcBef>
              <a:spcAft>
                <a:spcPts val="0"/>
              </a:spcAft>
              <a:buClr>
                <a:schemeClr val="dk1"/>
              </a:buClr>
              <a:buSzPts val="1800"/>
              <a:buChar char="•"/>
              <a:defRPr/>
            </a:lvl3pPr>
            <a:lvl4pPr marL="1828800" lvl="3" indent="-342900" algn="l">
              <a:lnSpc>
                <a:spcPct val="90000"/>
              </a:lnSpc>
              <a:spcBef>
                <a:spcPts val="413"/>
              </a:spcBef>
              <a:spcAft>
                <a:spcPts val="0"/>
              </a:spcAft>
              <a:buClr>
                <a:schemeClr val="dk1"/>
              </a:buClr>
              <a:buSzPts val="1800"/>
              <a:buChar char="•"/>
              <a:defRPr/>
            </a:lvl4pPr>
            <a:lvl5pPr marL="2286000" lvl="4" indent="-342900" algn="l">
              <a:lnSpc>
                <a:spcPct val="90000"/>
              </a:lnSpc>
              <a:spcBef>
                <a:spcPts val="413"/>
              </a:spcBef>
              <a:spcAft>
                <a:spcPts val="0"/>
              </a:spcAft>
              <a:buClr>
                <a:schemeClr val="dk1"/>
              </a:buClr>
              <a:buSzPts val="1800"/>
              <a:buChar char="•"/>
              <a:defRPr/>
            </a:lvl5pPr>
            <a:lvl6pPr marL="2743200" lvl="5" indent="-342900" algn="l">
              <a:lnSpc>
                <a:spcPct val="90000"/>
              </a:lnSpc>
              <a:spcBef>
                <a:spcPts val="413"/>
              </a:spcBef>
              <a:spcAft>
                <a:spcPts val="0"/>
              </a:spcAft>
              <a:buClr>
                <a:schemeClr val="dk1"/>
              </a:buClr>
              <a:buSzPts val="1800"/>
              <a:buChar char="•"/>
              <a:defRPr/>
            </a:lvl6pPr>
            <a:lvl7pPr marL="3200400" lvl="6" indent="-342900" algn="l">
              <a:lnSpc>
                <a:spcPct val="90000"/>
              </a:lnSpc>
              <a:spcBef>
                <a:spcPts val="413"/>
              </a:spcBef>
              <a:spcAft>
                <a:spcPts val="0"/>
              </a:spcAft>
              <a:buClr>
                <a:schemeClr val="dk1"/>
              </a:buClr>
              <a:buSzPts val="1800"/>
              <a:buChar char="•"/>
              <a:defRPr/>
            </a:lvl7pPr>
            <a:lvl8pPr marL="3657600" lvl="7" indent="-342900" algn="l">
              <a:lnSpc>
                <a:spcPct val="90000"/>
              </a:lnSpc>
              <a:spcBef>
                <a:spcPts val="413"/>
              </a:spcBef>
              <a:spcAft>
                <a:spcPts val="0"/>
              </a:spcAft>
              <a:buClr>
                <a:schemeClr val="dk1"/>
              </a:buClr>
              <a:buSzPts val="1800"/>
              <a:buChar char="•"/>
              <a:defRPr/>
            </a:lvl8pPr>
            <a:lvl9pPr marL="4114800" lvl="8" indent="-342900" algn="l">
              <a:lnSpc>
                <a:spcPct val="90000"/>
              </a:lnSpc>
              <a:spcBef>
                <a:spcPts val="413"/>
              </a:spcBef>
              <a:spcAft>
                <a:spcPts val="0"/>
              </a:spcAft>
              <a:buClr>
                <a:schemeClr val="dk1"/>
              </a:buClr>
              <a:buSzPts val="1800"/>
              <a:buChar char="•"/>
              <a:defRPr/>
            </a:lvl9pPr>
          </a:lstStyle>
          <a:p>
            <a:endParaRPr lang="de-DE"/>
          </a:p>
        </p:txBody>
      </p:sp>
      <p:sp>
        <p:nvSpPr>
          <p:cNvPr id="48" name="Google Shape;48;p9"/>
          <p:cNvSpPr txBox="1">
            <a:spLocks noGrp="1"/>
          </p:cNvSpPr>
          <p:nvPr>
            <p:ph type="body" idx="3"/>
          </p:nvPr>
        </p:nvSpPr>
        <p:spPr>
          <a:xfrm>
            <a:off x="3827086" y="2620980"/>
            <a:ext cx="3213847" cy="128450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27"/>
              </a:spcBef>
              <a:spcAft>
                <a:spcPts val="0"/>
              </a:spcAft>
              <a:buClr>
                <a:schemeClr val="dk1"/>
              </a:buClr>
              <a:buSzPts val="1984"/>
              <a:buNone/>
              <a:defRPr sz="1984" b="1"/>
            </a:lvl1pPr>
            <a:lvl2pPr marL="914400" lvl="1" indent="-228600" algn="l">
              <a:lnSpc>
                <a:spcPct val="90000"/>
              </a:lnSpc>
              <a:spcBef>
                <a:spcPts val="413"/>
              </a:spcBef>
              <a:spcAft>
                <a:spcPts val="0"/>
              </a:spcAft>
              <a:buClr>
                <a:schemeClr val="dk1"/>
              </a:buClr>
              <a:buSzPts val="1653"/>
              <a:buNone/>
              <a:defRPr sz="1653" b="1"/>
            </a:lvl2pPr>
            <a:lvl3pPr marL="1371600" lvl="2" indent="-228600" algn="l">
              <a:lnSpc>
                <a:spcPct val="90000"/>
              </a:lnSpc>
              <a:spcBef>
                <a:spcPts val="413"/>
              </a:spcBef>
              <a:spcAft>
                <a:spcPts val="0"/>
              </a:spcAft>
              <a:buClr>
                <a:schemeClr val="dk1"/>
              </a:buClr>
              <a:buSzPts val="1488"/>
              <a:buNone/>
              <a:defRPr sz="1488" b="1"/>
            </a:lvl3pPr>
            <a:lvl4pPr marL="1828800" lvl="3" indent="-228600" algn="l">
              <a:lnSpc>
                <a:spcPct val="90000"/>
              </a:lnSpc>
              <a:spcBef>
                <a:spcPts val="413"/>
              </a:spcBef>
              <a:spcAft>
                <a:spcPts val="0"/>
              </a:spcAft>
              <a:buClr>
                <a:schemeClr val="dk1"/>
              </a:buClr>
              <a:buSzPts val="1323"/>
              <a:buNone/>
              <a:defRPr sz="1323" b="1"/>
            </a:lvl4pPr>
            <a:lvl5pPr marL="2286000" lvl="4" indent="-228600" algn="l">
              <a:lnSpc>
                <a:spcPct val="90000"/>
              </a:lnSpc>
              <a:spcBef>
                <a:spcPts val="413"/>
              </a:spcBef>
              <a:spcAft>
                <a:spcPts val="0"/>
              </a:spcAft>
              <a:buClr>
                <a:schemeClr val="dk1"/>
              </a:buClr>
              <a:buSzPts val="1323"/>
              <a:buNone/>
              <a:defRPr sz="1323" b="1"/>
            </a:lvl5pPr>
            <a:lvl6pPr marL="2743200" lvl="5" indent="-228600" algn="l">
              <a:lnSpc>
                <a:spcPct val="90000"/>
              </a:lnSpc>
              <a:spcBef>
                <a:spcPts val="413"/>
              </a:spcBef>
              <a:spcAft>
                <a:spcPts val="0"/>
              </a:spcAft>
              <a:buClr>
                <a:schemeClr val="dk1"/>
              </a:buClr>
              <a:buSzPts val="1323"/>
              <a:buNone/>
              <a:defRPr sz="1323" b="1"/>
            </a:lvl6pPr>
            <a:lvl7pPr marL="3200400" lvl="6" indent="-228600" algn="l">
              <a:lnSpc>
                <a:spcPct val="90000"/>
              </a:lnSpc>
              <a:spcBef>
                <a:spcPts val="413"/>
              </a:spcBef>
              <a:spcAft>
                <a:spcPts val="0"/>
              </a:spcAft>
              <a:buClr>
                <a:schemeClr val="dk1"/>
              </a:buClr>
              <a:buSzPts val="1323"/>
              <a:buNone/>
              <a:defRPr sz="1323" b="1"/>
            </a:lvl7pPr>
            <a:lvl8pPr marL="3657600" lvl="7" indent="-228600" algn="l">
              <a:lnSpc>
                <a:spcPct val="90000"/>
              </a:lnSpc>
              <a:spcBef>
                <a:spcPts val="413"/>
              </a:spcBef>
              <a:spcAft>
                <a:spcPts val="0"/>
              </a:spcAft>
              <a:buClr>
                <a:schemeClr val="dk1"/>
              </a:buClr>
              <a:buSzPts val="1323"/>
              <a:buNone/>
              <a:defRPr sz="1323" b="1"/>
            </a:lvl8pPr>
            <a:lvl9pPr marL="4114800" lvl="8" indent="-228600" algn="l">
              <a:lnSpc>
                <a:spcPct val="90000"/>
              </a:lnSpc>
              <a:spcBef>
                <a:spcPts val="413"/>
              </a:spcBef>
              <a:spcAft>
                <a:spcPts val="0"/>
              </a:spcAft>
              <a:buClr>
                <a:schemeClr val="dk1"/>
              </a:buClr>
              <a:buSzPts val="1323"/>
              <a:buNone/>
              <a:defRPr sz="1323" b="1"/>
            </a:lvl9pPr>
          </a:lstStyle>
          <a:p>
            <a:endParaRPr lang="de-DE"/>
          </a:p>
        </p:txBody>
      </p:sp>
      <p:sp>
        <p:nvSpPr>
          <p:cNvPr id="49" name="Google Shape;49;p9"/>
          <p:cNvSpPr txBox="1">
            <a:spLocks noGrp="1"/>
          </p:cNvSpPr>
          <p:nvPr>
            <p:ph type="body" idx="4"/>
          </p:nvPr>
        </p:nvSpPr>
        <p:spPr>
          <a:xfrm>
            <a:off x="3827086" y="3905482"/>
            <a:ext cx="3213847" cy="574437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27"/>
              </a:spcBef>
              <a:spcAft>
                <a:spcPts val="0"/>
              </a:spcAft>
              <a:buClr>
                <a:schemeClr val="dk1"/>
              </a:buClr>
              <a:buSzPts val="1800"/>
              <a:buChar char="•"/>
              <a:defRPr/>
            </a:lvl1pPr>
            <a:lvl2pPr marL="914400" lvl="1" indent="-342900" algn="l">
              <a:lnSpc>
                <a:spcPct val="90000"/>
              </a:lnSpc>
              <a:spcBef>
                <a:spcPts val="413"/>
              </a:spcBef>
              <a:spcAft>
                <a:spcPts val="0"/>
              </a:spcAft>
              <a:buClr>
                <a:schemeClr val="dk1"/>
              </a:buClr>
              <a:buSzPts val="1800"/>
              <a:buChar char="•"/>
              <a:defRPr/>
            </a:lvl2pPr>
            <a:lvl3pPr marL="1371600" lvl="2" indent="-342900" algn="l">
              <a:lnSpc>
                <a:spcPct val="90000"/>
              </a:lnSpc>
              <a:spcBef>
                <a:spcPts val="413"/>
              </a:spcBef>
              <a:spcAft>
                <a:spcPts val="0"/>
              </a:spcAft>
              <a:buClr>
                <a:schemeClr val="dk1"/>
              </a:buClr>
              <a:buSzPts val="1800"/>
              <a:buChar char="•"/>
              <a:defRPr/>
            </a:lvl3pPr>
            <a:lvl4pPr marL="1828800" lvl="3" indent="-342900" algn="l">
              <a:lnSpc>
                <a:spcPct val="90000"/>
              </a:lnSpc>
              <a:spcBef>
                <a:spcPts val="413"/>
              </a:spcBef>
              <a:spcAft>
                <a:spcPts val="0"/>
              </a:spcAft>
              <a:buClr>
                <a:schemeClr val="dk1"/>
              </a:buClr>
              <a:buSzPts val="1800"/>
              <a:buChar char="•"/>
              <a:defRPr/>
            </a:lvl4pPr>
            <a:lvl5pPr marL="2286000" lvl="4" indent="-342900" algn="l">
              <a:lnSpc>
                <a:spcPct val="90000"/>
              </a:lnSpc>
              <a:spcBef>
                <a:spcPts val="413"/>
              </a:spcBef>
              <a:spcAft>
                <a:spcPts val="0"/>
              </a:spcAft>
              <a:buClr>
                <a:schemeClr val="dk1"/>
              </a:buClr>
              <a:buSzPts val="1800"/>
              <a:buChar char="•"/>
              <a:defRPr/>
            </a:lvl5pPr>
            <a:lvl6pPr marL="2743200" lvl="5" indent="-342900" algn="l">
              <a:lnSpc>
                <a:spcPct val="90000"/>
              </a:lnSpc>
              <a:spcBef>
                <a:spcPts val="413"/>
              </a:spcBef>
              <a:spcAft>
                <a:spcPts val="0"/>
              </a:spcAft>
              <a:buClr>
                <a:schemeClr val="dk1"/>
              </a:buClr>
              <a:buSzPts val="1800"/>
              <a:buChar char="•"/>
              <a:defRPr/>
            </a:lvl6pPr>
            <a:lvl7pPr marL="3200400" lvl="6" indent="-342900" algn="l">
              <a:lnSpc>
                <a:spcPct val="90000"/>
              </a:lnSpc>
              <a:spcBef>
                <a:spcPts val="413"/>
              </a:spcBef>
              <a:spcAft>
                <a:spcPts val="0"/>
              </a:spcAft>
              <a:buClr>
                <a:schemeClr val="dk1"/>
              </a:buClr>
              <a:buSzPts val="1800"/>
              <a:buChar char="•"/>
              <a:defRPr/>
            </a:lvl7pPr>
            <a:lvl8pPr marL="3657600" lvl="7" indent="-342900" algn="l">
              <a:lnSpc>
                <a:spcPct val="90000"/>
              </a:lnSpc>
              <a:spcBef>
                <a:spcPts val="413"/>
              </a:spcBef>
              <a:spcAft>
                <a:spcPts val="0"/>
              </a:spcAft>
              <a:buClr>
                <a:schemeClr val="dk1"/>
              </a:buClr>
              <a:buSzPts val="1800"/>
              <a:buChar char="•"/>
              <a:defRPr/>
            </a:lvl8pPr>
            <a:lvl9pPr marL="4114800" lvl="8" indent="-342900" algn="l">
              <a:lnSpc>
                <a:spcPct val="90000"/>
              </a:lnSpc>
              <a:spcBef>
                <a:spcPts val="413"/>
              </a:spcBef>
              <a:spcAft>
                <a:spcPts val="0"/>
              </a:spcAft>
              <a:buClr>
                <a:schemeClr val="dk1"/>
              </a:buClr>
              <a:buSzPts val="1800"/>
              <a:buChar char="•"/>
              <a:defRPr/>
            </a:lvl9pPr>
          </a:lstStyle>
          <a:p>
            <a:endParaRPr lang="de-DE"/>
          </a:p>
        </p:txBody>
      </p:sp>
      <p:sp>
        <p:nvSpPr>
          <p:cNvPr id="50" name="Google Shape;50;p9"/>
          <p:cNvSpPr txBox="1">
            <a:spLocks noGrp="1"/>
          </p:cNvSpPr>
          <p:nvPr>
            <p:ph type="dt" idx="10"/>
          </p:nvPr>
        </p:nvSpPr>
        <p:spPr>
          <a:xfrm>
            <a:off x="519728" y="9909729"/>
            <a:ext cx="1700927" cy="5692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de-DE"/>
          </a:p>
        </p:txBody>
      </p:sp>
      <p:sp>
        <p:nvSpPr>
          <p:cNvPr id="51" name="Google Shape;51;p9"/>
          <p:cNvSpPr txBox="1">
            <a:spLocks noGrp="1"/>
          </p:cNvSpPr>
          <p:nvPr>
            <p:ph type="ftr" idx="11"/>
          </p:nvPr>
        </p:nvSpPr>
        <p:spPr>
          <a:xfrm>
            <a:off x="2504143" y="9909729"/>
            <a:ext cx="2551390" cy="56924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de-DE"/>
          </a:p>
        </p:txBody>
      </p:sp>
      <p:sp>
        <p:nvSpPr>
          <p:cNvPr id="52" name="Google Shape;52;p9"/>
          <p:cNvSpPr txBox="1">
            <a:spLocks noGrp="1"/>
          </p:cNvSpPr>
          <p:nvPr>
            <p:ph type="sldNum" idx="12"/>
          </p:nvPr>
        </p:nvSpPr>
        <p:spPr>
          <a:xfrm>
            <a:off x="5339020" y="9909729"/>
            <a:ext cx="1700927" cy="56924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10"/>
          <p:cNvSpPr txBox="1">
            <a:spLocks noGrp="1"/>
          </p:cNvSpPr>
          <p:nvPr>
            <p:ph type="title"/>
          </p:nvPr>
        </p:nvSpPr>
        <p:spPr>
          <a:xfrm>
            <a:off x="519728" y="569242"/>
            <a:ext cx="6520220" cy="206659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lang="de-DE"/>
          </a:p>
        </p:txBody>
      </p:sp>
      <p:sp>
        <p:nvSpPr>
          <p:cNvPr id="55" name="Google Shape;55;p10"/>
          <p:cNvSpPr txBox="1">
            <a:spLocks noGrp="1"/>
          </p:cNvSpPr>
          <p:nvPr>
            <p:ph type="dt" idx="10"/>
          </p:nvPr>
        </p:nvSpPr>
        <p:spPr>
          <a:xfrm>
            <a:off x="519728" y="9909729"/>
            <a:ext cx="1700927" cy="5692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de-DE"/>
          </a:p>
        </p:txBody>
      </p:sp>
      <p:sp>
        <p:nvSpPr>
          <p:cNvPr id="56" name="Google Shape;56;p10"/>
          <p:cNvSpPr txBox="1">
            <a:spLocks noGrp="1"/>
          </p:cNvSpPr>
          <p:nvPr>
            <p:ph type="ftr" idx="11"/>
          </p:nvPr>
        </p:nvSpPr>
        <p:spPr>
          <a:xfrm>
            <a:off x="2504143" y="9909729"/>
            <a:ext cx="2551390" cy="56924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de-DE"/>
          </a:p>
        </p:txBody>
      </p:sp>
      <p:sp>
        <p:nvSpPr>
          <p:cNvPr id="57" name="Google Shape;57;p10"/>
          <p:cNvSpPr txBox="1">
            <a:spLocks noGrp="1"/>
          </p:cNvSpPr>
          <p:nvPr>
            <p:ph type="sldNum" idx="12"/>
          </p:nvPr>
        </p:nvSpPr>
        <p:spPr>
          <a:xfrm>
            <a:off x="5339020" y="9909729"/>
            <a:ext cx="1700927" cy="56924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1"/>
          <p:cNvSpPr txBox="1">
            <a:spLocks noGrp="1"/>
          </p:cNvSpPr>
          <p:nvPr>
            <p:ph type="title"/>
          </p:nvPr>
        </p:nvSpPr>
        <p:spPr>
          <a:xfrm>
            <a:off x="520712" y="712788"/>
            <a:ext cx="2438192" cy="249475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45"/>
              <a:buFont typeface="Play"/>
              <a:buNone/>
              <a:defRPr sz="264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lang="de-DE"/>
          </a:p>
        </p:txBody>
      </p:sp>
      <p:sp>
        <p:nvSpPr>
          <p:cNvPr id="60" name="Google Shape;60;p11"/>
          <p:cNvSpPr txBox="1">
            <a:spLocks noGrp="1"/>
          </p:cNvSpPr>
          <p:nvPr>
            <p:ph type="body" idx="1"/>
          </p:nvPr>
        </p:nvSpPr>
        <p:spPr>
          <a:xfrm>
            <a:off x="3213847" y="1539425"/>
            <a:ext cx="3827085" cy="7598117"/>
          </a:xfrm>
          <a:prstGeom prst="rect">
            <a:avLst/>
          </a:prstGeom>
          <a:noFill/>
          <a:ln>
            <a:noFill/>
          </a:ln>
        </p:spPr>
        <p:txBody>
          <a:bodyPr spcFirstLastPara="1" wrap="square" lIns="91425" tIns="45700" rIns="91425" bIns="45700" anchor="t" anchorCtr="0">
            <a:normAutofit/>
          </a:bodyPr>
          <a:lstStyle>
            <a:lvl1pPr marL="457200" lvl="0" indent="-396557" algn="l">
              <a:lnSpc>
                <a:spcPct val="90000"/>
              </a:lnSpc>
              <a:spcBef>
                <a:spcPts val="827"/>
              </a:spcBef>
              <a:spcAft>
                <a:spcPts val="0"/>
              </a:spcAft>
              <a:buClr>
                <a:schemeClr val="dk1"/>
              </a:buClr>
              <a:buSzPts val="2645"/>
              <a:buChar char="•"/>
              <a:defRPr sz="2645"/>
            </a:lvl1pPr>
            <a:lvl2pPr marL="914400" lvl="1" indent="-375602" algn="l">
              <a:lnSpc>
                <a:spcPct val="90000"/>
              </a:lnSpc>
              <a:spcBef>
                <a:spcPts val="413"/>
              </a:spcBef>
              <a:spcAft>
                <a:spcPts val="0"/>
              </a:spcAft>
              <a:buClr>
                <a:schemeClr val="dk1"/>
              </a:buClr>
              <a:buSzPts val="2315"/>
              <a:buChar char="•"/>
              <a:defRPr sz="2315"/>
            </a:lvl2pPr>
            <a:lvl3pPr marL="1371600" lvl="2" indent="-354583" algn="l">
              <a:lnSpc>
                <a:spcPct val="90000"/>
              </a:lnSpc>
              <a:spcBef>
                <a:spcPts val="413"/>
              </a:spcBef>
              <a:spcAft>
                <a:spcPts val="0"/>
              </a:spcAft>
              <a:buClr>
                <a:schemeClr val="dk1"/>
              </a:buClr>
              <a:buSzPts val="1984"/>
              <a:buChar char="•"/>
              <a:defRPr sz="1984"/>
            </a:lvl3pPr>
            <a:lvl4pPr marL="1828800" lvl="3" indent="-333565" algn="l">
              <a:lnSpc>
                <a:spcPct val="90000"/>
              </a:lnSpc>
              <a:spcBef>
                <a:spcPts val="413"/>
              </a:spcBef>
              <a:spcAft>
                <a:spcPts val="0"/>
              </a:spcAft>
              <a:buClr>
                <a:schemeClr val="dk1"/>
              </a:buClr>
              <a:buSzPts val="1653"/>
              <a:buChar char="•"/>
              <a:defRPr sz="1653"/>
            </a:lvl4pPr>
            <a:lvl5pPr marL="2286000" lvl="4" indent="-333565" algn="l">
              <a:lnSpc>
                <a:spcPct val="90000"/>
              </a:lnSpc>
              <a:spcBef>
                <a:spcPts val="413"/>
              </a:spcBef>
              <a:spcAft>
                <a:spcPts val="0"/>
              </a:spcAft>
              <a:buClr>
                <a:schemeClr val="dk1"/>
              </a:buClr>
              <a:buSzPts val="1653"/>
              <a:buChar char="•"/>
              <a:defRPr sz="1653"/>
            </a:lvl5pPr>
            <a:lvl6pPr marL="2743200" lvl="5" indent="-333565" algn="l">
              <a:lnSpc>
                <a:spcPct val="90000"/>
              </a:lnSpc>
              <a:spcBef>
                <a:spcPts val="413"/>
              </a:spcBef>
              <a:spcAft>
                <a:spcPts val="0"/>
              </a:spcAft>
              <a:buClr>
                <a:schemeClr val="dk1"/>
              </a:buClr>
              <a:buSzPts val="1653"/>
              <a:buChar char="•"/>
              <a:defRPr sz="1653"/>
            </a:lvl6pPr>
            <a:lvl7pPr marL="3200400" lvl="6" indent="-333565" algn="l">
              <a:lnSpc>
                <a:spcPct val="90000"/>
              </a:lnSpc>
              <a:spcBef>
                <a:spcPts val="413"/>
              </a:spcBef>
              <a:spcAft>
                <a:spcPts val="0"/>
              </a:spcAft>
              <a:buClr>
                <a:schemeClr val="dk1"/>
              </a:buClr>
              <a:buSzPts val="1653"/>
              <a:buChar char="•"/>
              <a:defRPr sz="1653"/>
            </a:lvl7pPr>
            <a:lvl8pPr marL="3657600" lvl="7" indent="-333565" algn="l">
              <a:lnSpc>
                <a:spcPct val="90000"/>
              </a:lnSpc>
              <a:spcBef>
                <a:spcPts val="413"/>
              </a:spcBef>
              <a:spcAft>
                <a:spcPts val="0"/>
              </a:spcAft>
              <a:buClr>
                <a:schemeClr val="dk1"/>
              </a:buClr>
              <a:buSzPts val="1653"/>
              <a:buChar char="•"/>
              <a:defRPr sz="1653"/>
            </a:lvl8pPr>
            <a:lvl9pPr marL="4114800" lvl="8" indent="-333565" algn="l">
              <a:lnSpc>
                <a:spcPct val="90000"/>
              </a:lnSpc>
              <a:spcBef>
                <a:spcPts val="413"/>
              </a:spcBef>
              <a:spcAft>
                <a:spcPts val="0"/>
              </a:spcAft>
              <a:buClr>
                <a:schemeClr val="dk1"/>
              </a:buClr>
              <a:buSzPts val="1653"/>
              <a:buChar char="•"/>
              <a:defRPr sz="1653"/>
            </a:lvl9pPr>
          </a:lstStyle>
          <a:p>
            <a:endParaRPr lang="de-DE"/>
          </a:p>
        </p:txBody>
      </p:sp>
      <p:sp>
        <p:nvSpPr>
          <p:cNvPr id="61" name="Google Shape;61;p11"/>
          <p:cNvSpPr txBox="1">
            <a:spLocks noGrp="1"/>
          </p:cNvSpPr>
          <p:nvPr>
            <p:ph type="body" idx="2"/>
          </p:nvPr>
        </p:nvSpPr>
        <p:spPr>
          <a:xfrm>
            <a:off x="520712" y="3207544"/>
            <a:ext cx="2438192" cy="594237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27"/>
              </a:spcBef>
              <a:spcAft>
                <a:spcPts val="0"/>
              </a:spcAft>
              <a:buClr>
                <a:schemeClr val="dk1"/>
              </a:buClr>
              <a:buSzPts val="1323"/>
              <a:buNone/>
              <a:defRPr sz="1323"/>
            </a:lvl1pPr>
            <a:lvl2pPr marL="914400" lvl="1" indent="-228600" algn="l">
              <a:lnSpc>
                <a:spcPct val="90000"/>
              </a:lnSpc>
              <a:spcBef>
                <a:spcPts val="413"/>
              </a:spcBef>
              <a:spcAft>
                <a:spcPts val="0"/>
              </a:spcAft>
              <a:buClr>
                <a:schemeClr val="dk1"/>
              </a:buClr>
              <a:buSzPts val="1157"/>
              <a:buNone/>
              <a:defRPr sz="1157"/>
            </a:lvl2pPr>
            <a:lvl3pPr marL="1371600" lvl="2" indent="-228600" algn="l">
              <a:lnSpc>
                <a:spcPct val="90000"/>
              </a:lnSpc>
              <a:spcBef>
                <a:spcPts val="413"/>
              </a:spcBef>
              <a:spcAft>
                <a:spcPts val="0"/>
              </a:spcAft>
              <a:buClr>
                <a:schemeClr val="dk1"/>
              </a:buClr>
              <a:buSzPts val="992"/>
              <a:buNone/>
              <a:defRPr sz="992"/>
            </a:lvl3pPr>
            <a:lvl4pPr marL="1828800" lvl="3" indent="-228600" algn="l">
              <a:lnSpc>
                <a:spcPct val="90000"/>
              </a:lnSpc>
              <a:spcBef>
                <a:spcPts val="413"/>
              </a:spcBef>
              <a:spcAft>
                <a:spcPts val="0"/>
              </a:spcAft>
              <a:buClr>
                <a:schemeClr val="dk1"/>
              </a:buClr>
              <a:buSzPts val="827"/>
              <a:buNone/>
              <a:defRPr sz="827"/>
            </a:lvl4pPr>
            <a:lvl5pPr marL="2286000" lvl="4" indent="-228600" algn="l">
              <a:lnSpc>
                <a:spcPct val="90000"/>
              </a:lnSpc>
              <a:spcBef>
                <a:spcPts val="413"/>
              </a:spcBef>
              <a:spcAft>
                <a:spcPts val="0"/>
              </a:spcAft>
              <a:buClr>
                <a:schemeClr val="dk1"/>
              </a:buClr>
              <a:buSzPts val="827"/>
              <a:buNone/>
              <a:defRPr sz="827"/>
            </a:lvl5pPr>
            <a:lvl6pPr marL="2743200" lvl="5" indent="-228600" algn="l">
              <a:lnSpc>
                <a:spcPct val="90000"/>
              </a:lnSpc>
              <a:spcBef>
                <a:spcPts val="413"/>
              </a:spcBef>
              <a:spcAft>
                <a:spcPts val="0"/>
              </a:spcAft>
              <a:buClr>
                <a:schemeClr val="dk1"/>
              </a:buClr>
              <a:buSzPts val="827"/>
              <a:buNone/>
              <a:defRPr sz="827"/>
            </a:lvl6pPr>
            <a:lvl7pPr marL="3200400" lvl="6" indent="-228600" algn="l">
              <a:lnSpc>
                <a:spcPct val="90000"/>
              </a:lnSpc>
              <a:spcBef>
                <a:spcPts val="413"/>
              </a:spcBef>
              <a:spcAft>
                <a:spcPts val="0"/>
              </a:spcAft>
              <a:buClr>
                <a:schemeClr val="dk1"/>
              </a:buClr>
              <a:buSzPts val="827"/>
              <a:buNone/>
              <a:defRPr sz="827"/>
            </a:lvl7pPr>
            <a:lvl8pPr marL="3657600" lvl="7" indent="-228600" algn="l">
              <a:lnSpc>
                <a:spcPct val="90000"/>
              </a:lnSpc>
              <a:spcBef>
                <a:spcPts val="413"/>
              </a:spcBef>
              <a:spcAft>
                <a:spcPts val="0"/>
              </a:spcAft>
              <a:buClr>
                <a:schemeClr val="dk1"/>
              </a:buClr>
              <a:buSzPts val="827"/>
              <a:buNone/>
              <a:defRPr sz="827"/>
            </a:lvl8pPr>
            <a:lvl9pPr marL="4114800" lvl="8" indent="-228600" algn="l">
              <a:lnSpc>
                <a:spcPct val="90000"/>
              </a:lnSpc>
              <a:spcBef>
                <a:spcPts val="413"/>
              </a:spcBef>
              <a:spcAft>
                <a:spcPts val="0"/>
              </a:spcAft>
              <a:buClr>
                <a:schemeClr val="dk1"/>
              </a:buClr>
              <a:buSzPts val="827"/>
              <a:buNone/>
              <a:defRPr sz="827"/>
            </a:lvl9pPr>
          </a:lstStyle>
          <a:p>
            <a:endParaRPr lang="de-DE"/>
          </a:p>
        </p:txBody>
      </p:sp>
      <p:sp>
        <p:nvSpPr>
          <p:cNvPr id="62" name="Google Shape;62;p11"/>
          <p:cNvSpPr txBox="1">
            <a:spLocks noGrp="1"/>
          </p:cNvSpPr>
          <p:nvPr>
            <p:ph type="dt" idx="10"/>
          </p:nvPr>
        </p:nvSpPr>
        <p:spPr>
          <a:xfrm>
            <a:off x="519728" y="9909729"/>
            <a:ext cx="1700927" cy="5692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de-DE"/>
          </a:p>
        </p:txBody>
      </p:sp>
      <p:sp>
        <p:nvSpPr>
          <p:cNvPr id="63" name="Google Shape;63;p11"/>
          <p:cNvSpPr txBox="1">
            <a:spLocks noGrp="1"/>
          </p:cNvSpPr>
          <p:nvPr>
            <p:ph type="ftr" idx="11"/>
          </p:nvPr>
        </p:nvSpPr>
        <p:spPr>
          <a:xfrm>
            <a:off x="2504143" y="9909729"/>
            <a:ext cx="2551390" cy="56924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de-DE"/>
          </a:p>
        </p:txBody>
      </p:sp>
      <p:sp>
        <p:nvSpPr>
          <p:cNvPr id="64" name="Google Shape;64;p11"/>
          <p:cNvSpPr txBox="1">
            <a:spLocks noGrp="1"/>
          </p:cNvSpPr>
          <p:nvPr>
            <p:ph type="sldNum" idx="12"/>
          </p:nvPr>
        </p:nvSpPr>
        <p:spPr>
          <a:xfrm>
            <a:off x="5339020" y="9909729"/>
            <a:ext cx="1700927" cy="56924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2"/>
          <p:cNvSpPr txBox="1">
            <a:spLocks noGrp="1"/>
          </p:cNvSpPr>
          <p:nvPr>
            <p:ph type="title"/>
          </p:nvPr>
        </p:nvSpPr>
        <p:spPr>
          <a:xfrm>
            <a:off x="520712" y="712788"/>
            <a:ext cx="2438192" cy="249475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45"/>
              <a:buFont typeface="Play"/>
              <a:buNone/>
              <a:defRPr sz="264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lang="de-DE"/>
          </a:p>
        </p:txBody>
      </p:sp>
      <p:sp>
        <p:nvSpPr>
          <p:cNvPr id="67" name="Google Shape;67;p12"/>
          <p:cNvSpPr>
            <a:spLocks noGrp="1"/>
          </p:cNvSpPr>
          <p:nvPr>
            <p:ph type="pic" idx="2"/>
          </p:nvPr>
        </p:nvSpPr>
        <p:spPr>
          <a:xfrm>
            <a:off x="3213847" y="1539425"/>
            <a:ext cx="3827085" cy="7598117"/>
          </a:xfrm>
          <a:prstGeom prst="rect">
            <a:avLst/>
          </a:prstGeom>
          <a:noFill/>
          <a:ln>
            <a:noFill/>
          </a:ln>
        </p:spPr>
      </p:sp>
      <p:sp>
        <p:nvSpPr>
          <p:cNvPr id="68" name="Google Shape;68;p12"/>
          <p:cNvSpPr txBox="1">
            <a:spLocks noGrp="1"/>
          </p:cNvSpPr>
          <p:nvPr>
            <p:ph type="body" idx="1"/>
          </p:nvPr>
        </p:nvSpPr>
        <p:spPr>
          <a:xfrm>
            <a:off x="520712" y="3207544"/>
            <a:ext cx="2438192" cy="594237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27"/>
              </a:spcBef>
              <a:spcAft>
                <a:spcPts val="0"/>
              </a:spcAft>
              <a:buClr>
                <a:schemeClr val="dk1"/>
              </a:buClr>
              <a:buSzPts val="1323"/>
              <a:buNone/>
              <a:defRPr sz="1323"/>
            </a:lvl1pPr>
            <a:lvl2pPr marL="914400" lvl="1" indent="-228600" algn="l">
              <a:lnSpc>
                <a:spcPct val="90000"/>
              </a:lnSpc>
              <a:spcBef>
                <a:spcPts val="413"/>
              </a:spcBef>
              <a:spcAft>
                <a:spcPts val="0"/>
              </a:spcAft>
              <a:buClr>
                <a:schemeClr val="dk1"/>
              </a:buClr>
              <a:buSzPts val="1157"/>
              <a:buNone/>
              <a:defRPr sz="1157"/>
            </a:lvl2pPr>
            <a:lvl3pPr marL="1371600" lvl="2" indent="-228600" algn="l">
              <a:lnSpc>
                <a:spcPct val="90000"/>
              </a:lnSpc>
              <a:spcBef>
                <a:spcPts val="413"/>
              </a:spcBef>
              <a:spcAft>
                <a:spcPts val="0"/>
              </a:spcAft>
              <a:buClr>
                <a:schemeClr val="dk1"/>
              </a:buClr>
              <a:buSzPts val="992"/>
              <a:buNone/>
              <a:defRPr sz="992"/>
            </a:lvl3pPr>
            <a:lvl4pPr marL="1828800" lvl="3" indent="-228600" algn="l">
              <a:lnSpc>
                <a:spcPct val="90000"/>
              </a:lnSpc>
              <a:spcBef>
                <a:spcPts val="413"/>
              </a:spcBef>
              <a:spcAft>
                <a:spcPts val="0"/>
              </a:spcAft>
              <a:buClr>
                <a:schemeClr val="dk1"/>
              </a:buClr>
              <a:buSzPts val="827"/>
              <a:buNone/>
              <a:defRPr sz="827"/>
            </a:lvl4pPr>
            <a:lvl5pPr marL="2286000" lvl="4" indent="-228600" algn="l">
              <a:lnSpc>
                <a:spcPct val="90000"/>
              </a:lnSpc>
              <a:spcBef>
                <a:spcPts val="413"/>
              </a:spcBef>
              <a:spcAft>
                <a:spcPts val="0"/>
              </a:spcAft>
              <a:buClr>
                <a:schemeClr val="dk1"/>
              </a:buClr>
              <a:buSzPts val="827"/>
              <a:buNone/>
              <a:defRPr sz="827"/>
            </a:lvl5pPr>
            <a:lvl6pPr marL="2743200" lvl="5" indent="-228600" algn="l">
              <a:lnSpc>
                <a:spcPct val="90000"/>
              </a:lnSpc>
              <a:spcBef>
                <a:spcPts val="413"/>
              </a:spcBef>
              <a:spcAft>
                <a:spcPts val="0"/>
              </a:spcAft>
              <a:buClr>
                <a:schemeClr val="dk1"/>
              </a:buClr>
              <a:buSzPts val="827"/>
              <a:buNone/>
              <a:defRPr sz="827"/>
            </a:lvl6pPr>
            <a:lvl7pPr marL="3200400" lvl="6" indent="-228600" algn="l">
              <a:lnSpc>
                <a:spcPct val="90000"/>
              </a:lnSpc>
              <a:spcBef>
                <a:spcPts val="413"/>
              </a:spcBef>
              <a:spcAft>
                <a:spcPts val="0"/>
              </a:spcAft>
              <a:buClr>
                <a:schemeClr val="dk1"/>
              </a:buClr>
              <a:buSzPts val="827"/>
              <a:buNone/>
              <a:defRPr sz="827"/>
            </a:lvl7pPr>
            <a:lvl8pPr marL="3657600" lvl="7" indent="-228600" algn="l">
              <a:lnSpc>
                <a:spcPct val="90000"/>
              </a:lnSpc>
              <a:spcBef>
                <a:spcPts val="413"/>
              </a:spcBef>
              <a:spcAft>
                <a:spcPts val="0"/>
              </a:spcAft>
              <a:buClr>
                <a:schemeClr val="dk1"/>
              </a:buClr>
              <a:buSzPts val="827"/>
              <a:buNone/>
              <a:defRPr sz="827"/>
            </a:lvl8pPr>
            <a:lvl9pPr marL="4114800" lvl="8" indent="-228600" algn="l">
              <a:lnSpc>
                <a:spcPct val="90000"/>
              </a:lnSpc>
              <a:spcBef>
                <a:spcPts val="413"/>
              </a:spcBef>
              <a:spcAft>
                <a:spcPts val="0"/>
              </a:spcAft>
              <a:buClr>
                <a:schemeClr val="dk1"/>
              </a:buClr>
              <a:buSzPts val="827"/>
              <a:buNone/>
              <a:defRPr sz="827"/>
            </a:lvl9pPr>
          </a:lstStyle>
          <a:p>
            <a:endParaRPr lang="de-DE"/>
          </a:p>
        </p:txBody>
      </p:sp>
      <p:sp>
        <p:nvSpPr>
          <p:cNvPr id="69" name="Google Shape;69;p12"/>
          <p:cNvSpPr txBox="1">
            <a:spLocks noGrp="1"/>
          </p:cNvSpPr>
          <p:nvPr>
            <p:ph type="dt" idx="10"/>
          </p:nvPr>
        </p:nvSpPr>
        <p:spPr>
          <a:xfrm>
            <a:off x="519728" y="9909729"/>
            <a:ext cx="1700927" cy="5692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de-DE"/>
          </a:p>
        </p:txBody>
      </p:sp>
      <p:sp>
        <p:nvSpPr>
          <p:cNvPr id="70" name="Google Shape;70;p12"/>
          <p:cNvSpPr txBox="1">
            <a:spLocks noGrp="1"/>
          </p:cNvSpPr>
          <p:nvPr>
            <p:ph type="ftr" idx="11"/>
          </p:nvPr>
        </p:nvSpPr>
        <p:spPr>
          <a:xfrm>
            <a:off x="2504143" y="9909729"/>
            <a:ext cx="2551390" cy="56924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de-DE"/>
          </a:p>
        </p:txBody>
      </p:sp>
      <p:sp>
        <p:nvSpPr>
          <p:cNvPr id="71" name="Google Shape;71;p12"/>
          <p:cNvSpPr txBox="1">
            <a:spLocks noGrp="1"/>
          </p:cNvSpPr>
          <p:nvPr>
            <p:ph type="sldNum" idx="12"/>
          </p:nvPr>
        </p:nvSpPr>
        <p:spPr>
          <a:xfrm>
            <a:off x="5339020" y="9909729"/>
            <a:ext cx="1700927" cy="56924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3"/>
          <p:cNvSpPr txBox="1">
            <a:spLocks noGrp="1"/>
          </p:cNvSpPr>
          <p:nvPr>
            <p:ph type="title"/>
          </p:nvPr>
        </p:nvSpPr>
        <p:spPr>
          <a:xfrm>
            <a:off x="519728" y="569242"/>
            <a:ext cx="6520220" cy="206659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lang="de-DE"/>
          </a:p>
        </p:txBody>
      </p:sp>
      <p:sp>
        <p:nvSpPr>
          <p:cNvPr id="74" name="Google Shape;74;p13"/>
          <p:cNvSpPr txBox="1">
            <a:spLocks noGrp="1"/>
          </p:cNvSpPr>
          <p:nvPr>
            <p:ph type="body" idx="1"/>
          </p:nvPr>
        </p:nvSpPr>
        <p:spPr>
          <a:xfrm rot="5400000">
            <a:off x="387910" y="2978019"/>
            <a:ext cx="6783857" cy="652022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27"/>
              </a:spcBef>
              <a:spcAft>
                <a:spcPts val="0"/>
              </a:spcAft>
              <a:buClr>
                <a:schemeClr val="dk1"/>
              </a:buClr>
              <a:buSzPts val="1800"/>
              <a:buChar char="•"/>
              <a:defRPr/>
            </a:lvl1pPr>
            <a:lvl2pPr marL="914400" lvl="1" indent="-342900" algn="l">
              <a:lnSpc>
                <a:spcPct val="90000"/>
              </a:lnSpc>
              <a:spcBef>
                <a:spcPts val="413"/>
              </a:spcBef>
              <a:spcAft>
                <a:spcPts val="0"/>
              </a:spcAft>
              <a:buClr>
                <a:schemeClr val="dk1"/>
              </a:buClr>
              <a:buSzPts val="1800"/>
              <a:buChar char="•"/>
              <a:defRPr/>
            </a:lvl2pPr>
            <a:lvl3pPr marL="1371600" lvl="2" indent="-342900" algn="l">
              <a:lnSpc>
                <a:spcPct val="90000"/>
              </a:lnSpc>
              <a:spcBef>
                <a:spcPts val="413"/>
              </a:spcBef>
              <a:spcAft>
                <a:spcPts val="0"/>
              </a:spcAft>
              <a:buClr>
                <a:schemeClr val="dk1"/>
              </a:buClr>
              <a:buSzPts val="1800"/>
              <a:buChar char="•"/>
              <a:defRPr/>
            </a:lvl3pPr>
            <a:lvl4pPr marL="1828800" lvl="3" indent="-342900" algn="l">
              <a:lnSpc>
                <a:spcPct val="90000"/>
              </a:lnSpc>
              <a:spcBef>
                <a:spcPts val="413"/>
              </a:spcBef>
              <a:spcAft>
                <a:spcPts val="0"/>
              </a:spcAft>
              <a:buClr>
                <a:schemeClr val="dk1"/>
              </a:buClr>
              <a:buSzPts val="1800"/>
              <a:buChar char="•"/>
              <a:defRPr/>
            </a:lvl4pPr>
            <a:lvl5pPr marL="2286000" lvl="4" indent="-342900" algn="l">
              <a:lnSpc>
                <a:spcPct val="90000"/>
              </a:lnSpc>
              <a:spcBef>
                <a:spcPts val="413"/>
              </a:spcBef>
              <a:spcAft>
                <a:spcPts val="0"/>
              </a:spcAft>
              <a:buClr>
                <a:schemeClr val="dk1"/>
              </a:buClr>
              <a:buSzPts val="1800"/>
              <a:buChar char="•"/>
              <a:defRPr/>
            </a:lvl5pPr>
            <a:lvl6pPr marL="2743200" lvl="5" indent="-342900" algn="l">
              <a:lnSpc>
                <a:spcPct val="90000"/>
              </a:lnSpc>
              <a:spcBef>
                <a:spcPts val="413"/>
              </a:spcBef>
              <a:spcAft>
                <a:spcPts val="0"/>
              </a:spcAft>
              <a:buClr>
                <a:schemeClr val="dk1"/>
              </a:buClr>
              <a:buSzPts val="1800"/>
              <a:buChar char="•"/>
              <a:defRPr/>
            </a:lvl6pPr>
            <a:lvl7pPr marL="3200400" lvl="6" indent="-342900" algn="l">
              <a:lnSpc>
                <a:spcPct val="90000"/>
              </a:lnSpc>
              <a:spcBef>
                <a:spcPts val="413"/>
              </a:spcBef>
              <a:spcAft>
                <a:spcPts val="0"/>
              </a:spcAft>
              <a:buClr>
                <a:schemeClr val="dk1"/>
              </a:buClr>
              <a:buSzPts val="1800"/>
              <a:buChar char="•"/>
              <a:defRPr/>
            </a:lvl7pPr>
            <a:lvl8pPr marL="3657600" lvl="7" indent="-342900" algn="l">
              <a:lnSpc>
                <a:spcPct val="90000"/>
              </a:lnSpc>
              <a:spcBef>
                <a:spcPts val="413"/>
              </a:spcBef>
              <a:spcAft>
                <a:spcPts val="0"/>
              </a:spcAft>
              <a:buClr>
                <a:schemeClr val="dk1"/>
              </a:buClr>
              <a:buSzPts val="1800"/>
              <a:buChar char="•"/>
              <a:defRPr/>
            </a:lvl8pPr>
            <a:lvl9pPr marL="4114800" lvl="8" indent="-342900" algn="l">
              <a:lnSpc>
                <a:spcPct val="90000"/>
              </a:lnSpc>
              <a:spcBef>
                <a:spcPts val="413"/>
              </a:spcBef>
              <a:spcAft>
                <a:spcPts val="0"/>
              </a:spcAft>
              <a:buClr>
                <a:schemeClr val="dk1"/>
              </a:buClr>
              <a:buSzPts val="1800"/>
              <a:buChar char="•"/>
              <a:defRPr/>
            </a:lvl9pPr>
          </a:lstStyle>
          <a:p>
            <a:endParaRPr lang="de-DE"/>
          </a:p>
        </p:txBody>
      </p:sp>
      <p:sp>
        <p:nvSpPr>
          <p:cNvPr id="75" name="Google Shape;75;p13"/>
          <p:cNvSpPr txBox="1">
            <a:spLocks noGrp="1"/>
          </p:cNvSpPr>
          <p:nvPr>
            <p:ph type="dt" idx="10"/>
          </p:nvPr>
        </p:nvSpPr>
        <p:spPr>
          <a:xfrm>
            <a:off x="519728" y="9909729"/>
            <a:ext cx="1700927" cy="5692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de-DE"/>
          </a:p>
        </p:txBody>
      </p:sp>
      <p:sp>
        <p:nvSpPr>
          <p:cNvPr id="76" name="Google Shape;76;p13"/>
          <p:cNvSpPr txBox="1">
            <a:spLocks noGrp="1"/>
          </p:cNvSpPr>
          <p:nvPr>
            <p:ph type="ftr" idx="11"/>
          </p:nvPr>
        </p:nvSpPr>
        <p:spPr>
          <a:xfrm>
            <a:off x="2504143" y="9909729"/>
            <a:ext cx="2551390" cy="56924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de-DE"/>
          </a:p>
        </p:txBody>
      </p:sp>
      <p:sp>
        <p:nvSpPr>
          <p:cNvPr id="77" name="Google Shape;77;p13"/>
          <p:cNvSpPr txBox="1">
            <a:spLocks noGrp="1"/>
          </p:cNvSpPr>
          <p:nvPr>
            <p:ph type="sldNum" idx="12"/>
          </p:nvPr>
        </p:nvSpPr>
        <p:spPr>
          <a:xfrm>
            <a:off x="5339020" y="9909729"/>
            <a:ext cx="1700927" cy="56924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4"/>
          <p:cNvSpPr txBox="1">
            <a:spLocks noGrp="1"/>
          </p:cNvSpPr>
          <p:nvPr>
            <p:ph type="title"/>
          </p:nvPr>
        </p:nvSpPr>
        <p:spPr>
          <a:xfrm rot="5400000">
            <a:off x="1694512" y="4284621"/>
            <a:ext cx="9060817" cy="163005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lang="de-DE"/>
          </a:p>
        </p:txBody>
      </p:sp>
      <p:sp>
        <p:nvSpPr>
          <p:cNvPr id="80" name="Google Shape;80;p14"/>
          <p:cNvSpPr txBox="1">
            <a:spLocks noGrp="1"/>
          </p:cNvSpPr>
          <p:nvPr>
            <p:ph type="body" idx="1"/>
          </p:nvPr>
        </p:nvSpPr>
        <p:spPr>
          <a:xfrm rot="5400000">
            <a:off x="-1612846" y="2701814"/>
            <a:ext cx="9060817" cy="479566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27"/>
              </a:spcBef>
              <a:spcAft>
                <a:spcPts val="0"/>
              </a:spcAft>
              <a:buClr>
                <a:schemeClr val="dk1"/>
              </a:buClr>
              <a:buSzPts val="1800"/>
              <a:buChar char="•"/>
              <a:defRPr/>
            </a:lvl1pPr>
            <a:lvl2pPr marL="914400" lvl="1" indent="-342900" algn="l">
              <a:lnSpc>
                <a:spcPct val="90000"/>
              </a:lnSpc>
              <a:spcBef>
                <a:spcPts val="413"/>
              </a:spcBef>
              <a:spcAft>
                <a:spcPts val="0"/>
              </a:spcAft>
              <a:buClr>
                <a:schemeClr val="dk1"/>
              </a:buClr>
              <a:buSzPts val="1800"/>
              <a:buChar char="•"/>
              <a:defRPr/>
            </a:lvl2pPr>
            <a:lvl3pPr marL="1371600" lvl="2" indent="-342900" algn="l">
              <a:lnSpc>
                <a:spcPct val="90000"/>
              </a:lnSpc>
              <a:spcBef>
                <a:spcPts val="413"/>
              </a:spcBef>
              <a:spcAft>
                <a:spcPts val="0"/>
              </a:spcAft>
              <a:buClr>
                <a:schemeClr val="dk1"/>
              </a:buClr>
              <a:buSzPts val="1800"/>
              <a:buChar char="•"/>
              <a:defRPr/>
            </a:lvl3pPr>
            <a:lvl4pPr marL="1828800" lvl="3" indent="-342900" algn="l">
              <a:lnSpc>
                <a:spcPct val="90000"/>
              </a:lnSpc>
              <a:spcBef>
                <a:spcPts val="413"/>
              </a:spcBef>
              <a:spcAft>
                <a:spcPts val="0"/>
              </a:spcAft>
              <a:buClr>
                <a:schemeClr val="dk1"/>
              </a:buClr>
              <a:buSzPts val="1800"/>
              <a:buChar char="•"/>
              <a:defRPr/>
            </a:lvl4pPr>
            <a:lvl5pPr marL="2286000" lvl="4" indent="-342900" algn="l">
              <a:lnSpc>
                <a:spcPct val="90000"/>
              </a:lnSpc>
              <a:spcBef>
                <a:spcPts val="413"/>
              </a:spcBef>
              <a:spcAft>
                <a:spcPts val="0"/>
              </a:spcAft>
              <a:buClr>
                <a:schemeClr val="dk1"/>
              </a:buClr>
              <a:buSzPts val="1800"/>
              <a:buChar char="•"/>
              <a:defRPr/>
            </a:lvl5pPr>
            <a:lvl6pPr marL="2743200" lvl="5" indent="-342900" algn="l">
              <a:lnSpc>
                <a:spcPct val="90000"/>
              </a:lnSpc>
              <a:spcBef>
                <a:spcPts val="413"/>
              </a:spcBef>
              <a:spcAft>
                <a:spcPts val="0"/>
              </a:spcAft>
              <a:buClr>
                <a:schemeClr val="dk1"/>
              </a:buClr>
              <a:buSzPts val="1800"/>
              <a:buChar char="•"/>
              <a:defRPr/>
            </a:lvl6pPr>
            <a:lvl7pPr marL="3200400" lvl="6" indent="-342900" algn="l">
              <a:lnSpc>
                <a:spcPct val="90000"/>
              </a:lnSpc>
              <a:spcBef>
                <a:spcPts val="413"/>
              </a:spcBef>
              <a:spcAft>
                <a:spcPts val="0"/>
              </a:spcAft>
              <a:buClr>
                <a:schemeClr val="dk1"/>
              </a:buClr>
              <a:buSzPts val="1800"/>
              <a:buChar char="•"/>
              <a:defRPr/>
            </a:lvl7pPr>
            <a:lvl8pPr marL="3657600" lvl="7" indent="-342900" algn="l">
              <a:lnSpc>
                <a:spcPct val="90000"/>
              </a:lnSpc>
              <a:spcBef>
                <a:spcPts val="413"/>
              </a:spcBef>
              <a:spcAft>
                <a:spcPts val="0"/>
              </a:spcAft>
              <a:buClr>
                <a:schemeClr val="dk1"/>
              </a:buClr>
              <a:buSzPts val="1800"/>
              <a:buChar char="•"/>
              <a:defRPr/>
            </a:lvl8pPr>
            <a:lvl9pPr marL="4114800" lvl="8" indent="-342900" algn="l">
              <a:lnSpc>
                <a:spcPct val="90000"/>
              </a:lnSpc>
              <a:spcBef>
                <a:spcPts val="413"/>
              </a:spcBef>
              <a:spcAft>
                <a:spcPts val="0"/>
              </a:spcAft>
              <a:buClr>
                <a:schemeClr val="dk1"/>
              </a:buClr>
              <a:buSzPts val="1800"/>
              <a:buChar char="•"/>
              <a:defRPr/>
            </a:lvl9pPr>
          </a:lstStyle>
          <a:p>
            <a:endParaRPr lang="de-DE"/>
          </a:p>
        </p:txBody>
      </p:sp>
      <p:sp>
        <p:nvSpPr>
          <p:cNvPr id="81" name="Google Shape;81;p14"/>
          <p:cNvSpPr txBox="1">
            <a:spLocks noGrp="1"/>
          </p:cNvSpPr>
          <p:nvPr>
            <p:ph type="dt" idx="10"/>
          </p:nvPr>
        </p:nvSpPr>
        <p:spPr>
          <a:xfrm>
            <a:off x="519728" y="9909729"/>
            <a:ext cx="1700927" cy="5692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de-DE"/>
          </a:p>
        </p:txBody>
      </p:sp>
      <p:sp>
        <p:nvSpPr>
          <p:cNvPr id="82" name="Google Shape;82;p14"/>
          <p:cNvSpPr txBox="1">
            <a:spLocks noGrp="1"/>
          </p:cNvSpPr>
          <p:nvPr>
            <p:ph type="ftr" idx="11"/>
          </p:nvPr>
        </p:nvSpPr>
        <p:spPr>
          <a:xfrm>
            <a:off x="2504143" y="9909729"/>
            <a:ext cx="2551390" cy="56924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de-DE"/>
          </a:p>
        </p:txBody>
      </p:sp>
      <p:sp>
        <p:nvSpPr>
          <p:cNvPr id="83" name="Google Shape;83;p14"/>
          <p:cNvSpPr txBox="1">
            <a:spLocks noGrp="1"/>
          </p:cNvSpPr>
          <p:nvPr>
            <p:ph type="sldNum" idx="12"/>
          </p:nvPr>
        </p:nvSpPr>
        <p:spPr>
          <a:xfrm>
            <a:off x="5339020" y="9909729"/>
            <a:ext cx="1700927" cy="56924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3"/>
          <p:cNvSpPr txBox="1">
            <a:spLocks noGrp="1"/>
          </p:cNvSpPr>
          <p:nvPr>
            <p:ph type="title"/>
          </p:nvPr>
        </p:nvSpPr>
        <p:spPr>
          <a:xfrm>
            <a:off x="519728" y="569242"/>
            <a:ext cx="6520220" cy="206659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637"/>
              <a:buFont typeface="Play"/>
              <a:buNone/>
              <a:defRPr sz="3637"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lang="de-DE"/>
          </a:p>
        </p:txBody>
      </p:sp>
      <p:sp>
        <p:nvSpPr>
          <p:cNvPr id="7" name="Google Shape;7;p3"/>
          <p:cNvSpPr txBox="1">
            <a:spLocks noGrp="1"/>
          </p:cNvSpPr>
          <p:nvPr>
            <p:ph type="body" idx="1"/>
          </p:nvPr>
        </p:nvSpPr>
        <p:spPr>
          <a:xfrm>
            <a:off x="519728" y="2846200"/>
            <a:ext cx="6520220" cy="6783857"/>
          </a:xfrm>
          <a:prstGeom prst="rect">
            <a:avLst/>
          </a:prstGeom>
          <a:noFill/>
          <a:ln>
            <a:noFill/>
          </a:ln>
        </p:spPr>
        <p:txBody>
          <a:bodyPr spcFirstLastPara="1" wrap="square" lIns="91425" tIns="45700" rIns="91425" bIns="45700" anchor="t" anchorCtr="0">
            <a:normAutofit/>
          </a:bodyPr>
          <a:lstStyle>
            <a:lvl1pPr marL="457200" marR="0" lvl="0" indent="-375602" algn="l" rtl="0">
              <a:lnSpc>
                <a:spcPct val="90000"/>
              </a:lnSpc>
              <a:spcBef>
                <a:spcPts val="827"/>
              </a:spcBef>
              <a:spcAft>
                <a:spcPts val="0"/>
              </a:spcAft>
              <a:buClr>
                <a:schemeClr val="dk1"/>
              </a:buClr>
              <a:buSzPts val="2315"/>
              <a:buFont typeface="Arial"/>
              <a:buChar char="•"/>
              <a:defRPr sz="2315" b="0" i="0" u="none" strike="noStrike" cap="none">
                <a:solidFill>
                  <a:schemeClr val="dk1"/>
                </a:solidFill>
                <a:latin typeface="Arial"/>
                <a:ea typeface="Arial"/>
                <a:cs typeface="Arial"/>
                <a:sym typeface="Arial"/>
              </a:defRPr>
            </a:lvl1pPr>
            <a:lvl2pPr marL="914400" marR="0" lvl="1" indent="-354583" algn="l" rtl="0">
              <a:lnSpc>
                <a:spcPct val="90000"/>
              </a:lnSpc>
              <a:spcBef>
                <a:spcPts val="413"/>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2pPr>
            <a:lvl3pPr marL="1371600" marR="0" lvl="2" indent="-333565" algn="l" rtl="0">
              <a:lnSpc>
                <a:spcPct val="90000"/>
              </a:lnSpc>
              <a:spcBef>
                <a:spcPts val="413"/>
              </a:spcBef>
              <a:spcAft>
                <a:spcPts val="0"/>
              </a:spcAft>
              <a:buClr>
                <a:schemeClr val="dk1"/>
              </a:buClr>
              <a:buSzPts val="1653"/>
              <a:buFont typeface="Arial"/>
              <a:buChar char="•"/>
              <a:defRPr sz="1653" b="0" i="0" u="none" strike="noStrike" cap="none">
                <a:solidFill>
                  <a:schemeClr val="dk1"/>
                </a:solidFill>
                <a:latin typeface="Arial"/>
                <a:ea typeface="Arial"/>
                <a:cs typeface="Arial"/>
                <a:sym typeface="Arial"/>
              </a:defRPr>
            </a:lvl3pPr>
            <a:lvl4pPr marL="1828800" marR="0" lvl="3" indent="-323088" algn="l" rtl="0">
              <a:lnSpc>
                <a:spcPct val="90000"/>
              </a:lnSpc>
              <a:spcBef>
                <a:spcPts val="413"/>
              </a:spcBef>
              <a:spcAft>
                <a:spcPts val="0"/>
              </a:spcAft>
              <a:buClr>
                <a:schemeClr val="dk1"/>
              </a:buClr>
              <a:buSzPts val="1488"/>
              <a:buFont typeface="Arial"/>
              <a:buChar char="•"/>
              <a:defRPr sz="1488" b="0" i="0" u="none" strike="noStrike" cap="none">
                <a:solidFill>
                  <a:schemeClr val="dk1"/>
                </a:solidFill>
                <a:latin typeface="Arial"/>
                <a:ea typeface="Arial"/>
                <a:cs typeface="Arial"/>
                <a:sym typeface="Arial"/>
              </a:defRPr>
            </a:lvl4pPr>
            <a:lvl5pPr marL="2286000" marR="0" lvl="4" indent="-323088" algn="l" rtl="0">
              <a:lnSpc>
                <a:spcPct val="90000"/>
              </a:lnSpc>
              <a:spcBef>
                <a:spcPts val="413"/>
              </a:spcBef>
              <a:spcAft>
                <a:spcPts val="0"/>
              </a:spcAft>
              <a:buClr>
                <a:schemeClr val="dk1"/>
              </a:buClr>
              <a:buSzPts val="1488"/>
              <a:buFont typeface="Arial"/>
              <a:buChar char="•"/>
              <a:defRPr sz="1488" b="0" i="0" u="none" strike="noStrike" cap="none">
                <a:solidFill>
                  <a:schemeClr val="dk1"/>
                </a:solidFill>
                <a:latin typeface="Arial"/>
                <a:ea typeface="Arial"/>
                <a:cs typeface="Arial"/>
                <a:sym typeface="Arial"/>
              </a:defRPr>
            </a:lvl5pPr>
            <a:lvl6pPr marL="2743200" marR="0" lvl="5" indent="-323088" algn="l" rtl="0">
              <a:lnSpc>
                <a:spcPct val="90000"/>
              </a:lnSpc>
              <a:spcBef>
                <a:spcPts val="413"/>
              </a:spcBef>
              <a:spcAft>
                <a:spcPts val="0"/>
              </a:spcAft>
              <a:buClr>
                <a:schemeClr val="dk1"/>
              </a:buClr>
              <a:buSzPts val="1488"/>
              <a:buFont typeface="Arial"/>
              <a:buChar char="•"/>
              <a:defRPr sz="1488" b="0" i="0" u="none" strike="noStrike" cap="none">
                <a:solidFill>
                  <a:schemeClr val="dk1"/>
                </a:solidFill>
                <a:latin typeface="Arial"/>
                <a:ea typeface="Arial"/>
                <a:cs typeface="Arial"/>
                <a:sym typeface="Arial"/>
              </a:defRPr>
            </a:lvl6pPr>
            <a:lvl7pPr marL="3200400" marR="0" lvl="6" indent="-323088" algn="l" rtl="0">
              <a:lnSpc>
                <a:spcPct val="90000"/>
              </a:lnSpc>
              <a:spcBef>
                <a:spcPts val="413"/>
              </a:spcBef>
              <a:spcAft>
                <a:spcPts val="0"/>
              </a:spcAft>
              <a:buClr>
                <a:schemeClr val="dk1"/>
              </a:buClr>
              <a:buSzPts val="1488"/>
              <a:buFont typeface="Arial"/>
              <a:buChar char="•"/>
              <a:defRPr sz="1488" b="0" i="0" u="none" strike="noStrike" cap="none">
                <a:solidFill>
                  <a:schemeClr val="dk1"/>
                </a:solidFill>
                <a:latin typeface="Arial"/>
                <a:ea typeface="Arial"/>
                <a:cs typeface="Arial"/>
                <a:sym typeface="Arial"/>
              </a:defRPr>
            </a:lvl7pPr>
            <a:lvl8pPr marL="3657600" marR="0" lvl="7" indent="-323088" algn="l" rtl="0">
              <a:lnSpc>
                <a:spcPct val="90000"/>
              </a:lnSpc>
              <a:spcBef>
                <a:spcPts val="413"/>
              </a:spcBef>
              <a:spcAft>
                <a:spcPts val="0"/>
              </a:spcAft>
              <a:buClr>
                <a:schemeClr val="dk1"/>
              </a:buClr>
              <a:buSzPts val="1488"/>
              <a:buFont typeface="Arial"/>
              <a:buChar char="•"/>
              <a:defRPr sz="1488" b="0" i="0" u="none" strike="noStrike" cap="none">
                <a:solidFill>
                  <a:schemeClr val="dk1"/>
                </a:solidFill>
                <a:latin typeface="Arial"/>
                <a:ea typeface="Arial"/>
                <a:cs typeface="Arial"/>
                <a:sym typeface="Arial"/>
              </a:defRPr>
            </a:lvl8pPr>
            <a:lvl9pPr marL="4114800" marR="0" lvl="8" indent="-323088" algn="l" rtl="0">
              <a:lnSpc>
                <a:spcPct val="90000"/>
              </a:lnSpc>
              <a:spcBef>
                <a:spcPts val="413"/>
              </a:spcBef>
              <a:spcAft>
                <a:spcPts val="0"/>
              </a:spcAft>
              <a:buClr>
                <a:schemeClr val="dk1"/>
              </a:buClr>
              <a:buSzPts val="1488"/>
              <a:buFont typeface="Arial"/>
              <a:buChar char="•"/>
              <a:defRPr sz="1488" b="0" i="0" u="none" strike="noStrike" cap="none">
                <a:solidFill>
                  <a:schemeClr val="dk1"/>
                </a:solidFill>
                <a:latin typeface="Arial"/>
                <a:ea typeface="Arial"/>
                <a:cs typeface="Arial"/>
                <a:sym typeface="Arial"/>
              </a:defRPr>
            </a:lvl9pPr>
          </a:lstStyle>
          <a:p>
            <a:endParaRPr lang="de-DE"/>
          </a:p>
        </p:txBody>
      </p:sp>
      <p:sp>
        <p:nvSpPr>
          <p:cNvPr id="8" name="Google Shape;8;p3"/>
          <p:cNvSpPr txBox="1">
            <a:spLocks noGrp="1"/>
          </p:cNvSpPr>
          <p:nvPr>
            <p:ph type="dt" idx="10"/>
          </p:nvPr>
        </p:nvSpPr>
        <p:spPr>
          <a:xfrm>
            <a:off x="519728" y="9909729"/>
            <a:ext cx="1700927" cy="56924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92"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de-DE"/>
          </a:p>
        </p:txBody>
      </p:sp>
      <p:sp>
        <p:nvSpPr>
          <p:cNvPr id="9" name="Google Shape;9;p3"/>
          <p:cNvSpPr txBox="1">
            <a:spLocks noGrp="1"/>
          </p:cNvSpPr>
          <p:nvPr>
            <p:ph type="ftr" idx="11"/>
          </p:nvPr>
        </p:nvSpPr>
        <p:spPr>
          <a:xfrm>
            <a:off x="2504143" y="9909729"/>
            <a:ext cx="2551390" cy="56924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92"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de-DE"/>
          </a:p>
        </p:txBody>
      </p:sp>
      <p:sp>
        <p:nvSpPr>
          <p:cNvPr id="10" name="Google Shape;10;p3"/>
          <p:cNvSpPr txBox="1">
            <a:spLocks noGrp="1"/>
          </p:cNvSpPr>
          <p:nvPr>
            <p:ph type="sldNum" idx="12"/>
          </p:nvPr>
        </p:nvSpPr>
        <p:spPr>
          <a:xfrm>
            <a:off x="5339020" y="9909729"/>
            <a:ext cx="1700927" cy="56924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92" b="0" i="0" u="none" strike="noStrike" cap="none">
                <a:solidFill>
                  <a:srgbClr val="757575"/>
                </a:solidFill>
                <a:latin typeface="Arial"/>
                <a:ea typeface="Arial"/>
                <a:cs typeface="Arial"/>
                <a:sym typeface="Arial"/>
              </a:defRPr>
            </a:lvl1pPr>
            <a:lvl2pPr marL="0" marR="0" lvl="1" indent="0" algn="r" rtl="0">
              <a:spcBef>
                <a:spcPts val="0"/>
              </a:spcBef>
              <a:buNone/>
              <a:defRPr sz="992" b="0" i="0" u="none" strike="noStrike" cap="none">
                <a:solidFill>
                  <a:srgbClr val="757575"/>
                </a:solidFill>
                <a:latin typeface="Arial"/>
                <a:ea typeface="Arial"/>
                <a:cs typeface="Arial"/>
                <a:sym typeface="Arial"/>
              </a:defRPr>
            </a:lvl2pPr>
            <a:lvl3pPr marL="0" marR="0" lvl="2" indent="0" algn="r" rtl="0">
              <a:spcBef>
                <a:spcPts val="0"/>
              </a:spcBef>
              <a:buNone/>
              <a:defRPr sz="992" b="0" i="0" u="none" strike="noStrike" cap="none">
                <a:solidFill>
                  <a:srgbClr val="757575"/>
                </a:solidFill>
                <a:latin typeface="Arial"/>
                <a:ea typeface="Arial"/>
                <a:cs typeface="Arial"/>
                <a:sym typeface="Arial"/>
              </a:defRPr>
            </a:lvl3pPr>
            <a:lvl4pPr marL="0" marR="0" lvl="3" indent="0" algn="r" rtl="0">
              <a:spcBef>
                <a:spcPts val="0"/>
              </a:spcBef>
              <a:buNone/>
              <a:defRPr sz="992" b="0" i="0" u="none" strike="noStrike" cap="none">
                <a:solidFill>
                  <a:srgbClr val="757575"/>
                </a:solidFill>
                <a:latin typeface="Arial"/>
                <a:ea typeface="Arial"/>
                <a:cs typeface="Arial"/>
                <a:sym typeface="Arial"/>
              </a:defRPr>
            </a:lvl4pPr>
            <a:lvl5pPr marL="0" marR="0" lvl="4" indent="0" algn="r" rtl="0">
              <a:spcBef>
                <a:spcPts val="0"/>
              </a:spcBef>
              <a:buNone/>
              <a:defRPr sz="992" b="0" i="0" u="none" strike="noStrike" cap="none">
                <a:solidFill>
                  <a:srgbClr val="757575"/>
                </a:solidFill>
                <a:latin typeface="Arial"/>
                <a:ea typeface="Arial"/>
                <a:cs typeface="Arial"/>
                <a:sym typeface="Arial"/>
              </a:defRPr>
            </a:lvl5pPr>
            <a:lvl6pPr marL="0" marR="0" lvl="5" indent="0" algn="r" rtl="0">
              <a:spcBef>
                <a:spcPts val="0"/>
              </a:spcBef>
              <a:buNone/>
              <a:defRPr sz="992" b="0" i="0" u="none" strike="noStrike" cap="none">
                <a:solidFill>
                  <a:srgbClr val="757575"/>
                </a:solidFill>
                <a:latin typeface="Arial"/>
                <a:ea typeface="Arial"/>
                <a:cs typeface="Arial"/>
                <a:sym typeface="Arial"/>
              </a:defRPr>
            </a:lvl6pPr>
            <a:lvl7pPr marL="0" marR="0" lvl="6" indent="0" algn="r" rtl="0">
              <a:spcBef>
                <a:spcPts val="0"/>
              </a:spcBef>
              <a:buNone/>
              <a:defRPr sz="992" b="0" i="0" u="none" strike="noStrike" cap="none">
                <a:solidFill>
                  <a:srgbClr val="757575"/>
                </a:solidFill>
                <a:latin typeface="Arial"/>
                <a:ea typeface="Arial"/>
                <a:cs typeface="Arial"/>
                <a:sym typeface="Arial"/>
              </a:defRPr>
            </a:lvl7pPr>
            <a:lvl8pPr marL="0" marR="0" lvl="7" indent="0" algn="r" rtl="0">
              <a:spcBef>
                <a:spcPts val="0"/>
              </a:spcBef>
              <a:buNone/>
              <a:defRPr sz="992" b="0" i="0" u="none" strike="noStrike" cap="none">
                <a:solidFill>
                  <a:srgbClr val="757575"/>
                </a:solidFill>
                <a:latin typeface="Arial"/>
                <a:ea typeface="Arial"/>
                <a:cs typeface="Arial"/>
                <a:sym typeface="Arial"/>
              </a:defRPr>
            </a:lvl8pPr>
            <a:lvl9pPr marL="0" marR="0" lvl="8" indent="0" algn="r" rtl="0">
              <a:spcBef>
                <a:spcPts val="0"/>
              </a:spcBef>
              <a:buNone/>
              <a:defRPr sz="992"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de-DE"/>
              <a:t>‹#›</a:t>
            </a:fld>
            <a:endParaRPr lang="de-DE"/>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9" name="Google Shape;89;p1"/>
          <p:cNvSpPr/>
          <p:nvPr/>
        </p:nvSpPr>
        <p:spPr>
          <a:xfrm>
            <a:off x="874190" y="4591719"/>
            <a:ext cx="2991754" cy="5775963"/>
          </a:xfrm>
          <a:custGeom>
            <a:avLst/>
            <a:gdLst/>
            <a:ahLst/>
            <a:cxnLst/>
            <a:rect l="l" t="t" r="r" b="b"/>
            <a:pathLst>
              <a:path w="1277620" h="1277620" extrusionOk="0">
                <a:moveTo>
                  <a:pt x="1277480" y="0"/>
                </a:moveTo>
                <a:lnTo>
                  <a:pt x="0" y="0"/>
                </a:lnTo>
                <a:lnTo>
                  <a:pt x="0" y="1277480"/>
                </a:lnTo>
                <a:lnTo>
                  <a:pt x="1277480" y="1277480"/>
                </a:lnTo>
                <a:lnTo>
                  <a:pt x="1277480" y="0"/>
                </a:lnTo>
                <a:close/>
              </a:path>
            </a:pathLst>
          </a:custGeom>
          <a:solidFill>
            <a:srgbClr val="4763AE"/>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lang="de-DE">
              <a:solidFill>
                <a:srgbClr val="F05A28"/>
              </a:solidFill>
              <a:latin typeface="Arial"/>
              <a:ea typeface="Arial"/>
              <a:cs typeface="Arial"/>
              <a:sym typeface="Arial"/>
            </a:endParaRPr>
          </a:p>
        </p:txBody>
      </p:sp>
      <p:sp>
        <p:nvSpPr>
          <p:cNvPr id="90" name="Google Shape;90;p1"/>
          <p:cNvSpPr/>
          <p:nvPr/>
        </p:nvSpPr>
        <p:spPr>
          <a:xfrm>
            <a:off x="740844" y="2260599"/>
            <a:ext cx="3128424" cy="2349407"/>
          </a:xfrm>
          <a:custGeom>
            <a:avLst/>
            <a:gdLst/>
            <a:ahLst/>
            <a:cxnLst/>
            <a:rect l="l" t="t" r="r" b="b"/>
            <a:pathLst>
              <a:path w="1277620" h="1277620" extrusionOk="0">
                <a:moveTo>
                  <a:pt x="1277480" y="0"/>
                </a:moveTo>
                <a:lnTo>
                  <a:pt x="0" y="0"/>
                </a:lnTo>
                <a:lnTo>
                  <a:pt x="0" y="1277480"/>
                </a:lnTo>
                <a:lnTo>
                  <a:pt x="1277480" y="1277480"/>
                </a:lnTo>
                <a:lnTo>
                  <a:pt x="1277480" y="0"/>
                </a:lnTo>
                <a:close/>
              </a:path>
            </a:pathLst>
          </a:custGeom>
          <a:solidFill>
            <a:srgbClr val="4763AE">
              <a:alpha val="75686"/>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lang="de-DE">
              <a:solidFill>
                <a:srgbClr val="F05A28"/>
              </a:solidFill>
              <a:latin typeface="Arial"/>
              <a:ea typeface="Arial"/>
              <a:cs typeface="Arial"/>
              <a:sym typeface="Arial"/>
            </a:endParaRPr>
          </a:p>
        </p:txBody>
      </p:sp>
      <p:cxnSp>
        <p:nvCxnSpPr>
          <p:cNvPr id="91" name="Google Shape;91;p1"/>
          <p:cNvCxnSpPr/>
          <p:nvPr/>
        </p:nvCxnSpPr>
        <p:spPr>
          <a:xfrm>
            <a:off x="239168" y="3724060"/>
            <a:ext cx="2724912" cy="0"/>
          </a:xfrm>
          <a:prstGeom prst="straightConnector1">
            <a:avLst/>
          </a:prstGeom>
          <a:noFill/>
          <a:ln w="38100" cap="flat" cmpd="sng">
            <a:solidFill>
              <a:srgbClr val="F16024"/>
            </a:solidFill>
            <a:prstDash val="solid"/>
            <a:miter lim="800000"/>
            <a:headEnd type="none" w="sm" len="sm"/>
            <a:tailEnd type="none" w="sm" len="sm"/>
          </a:ln>
        </p:spPr>
      </p:cxnSp>
      <p:sp>
        <p:nvSpPr>
          <p:cNvPr id="92" name="Google Shape;92;p1"/>
          <p:cNvSpPr txBox="1"/>
          <p:nvPr/>
        </p:nvSpPr>
        <p:spPr>
          <a:xfrm>
            <a:off x="874190" y="2811158"/>
            <a:ext cx="2199210" cy="493776"/>
          </a:xfrm>
          <a:prstGeom prst="rect">
            <a:avLst/>
          </a:prstGeom>
          <a:noFill/>
          <a:ln>
            <a:noFill/>
          </a:ln>
        </p:spPr>
        <p:txBody>
          <a:bodyPr spcFirstLastPara="1" wrap="square" lIns="91425" tIns="45700" rIns="91425" bIns="45700" anchor="t" anchorCtr="0">
            <a:noAutofit/>
          </a:bodyPr>
          <a:lstStyle/>
          <a:p>
            <a:pPr marL="0" marR="0" lvl="0" indent="0" algn="l" rtl="0">
              <a:lnSpc>
                <a:spcPct val="87500"/>
              </a:lnSpc>
              <a:spcBef>
                <a:spcPts val="0"/>
              </a:spcBef>
              <a:spcAft>
                <a:spcPts val="0"/>
              </a:spcAft>
              <a:buClr>
                <a:schemeClr val="lt1"/>
              </a:buClr>
              <a:buSzPts val="2400"/>
              <a:buFont typeface="Arial"/>
              <a:buNone/>
            </a:pPr>
            <a:r>
              <a:rPr lang="de-DE" sz="2400" b="1" dirty="0">
                <a:solidFill>
                  <a:schemeClr val="lt1"/>
                </a:solidFill>
                <a:latin typeface="Calibri"/>
                <a:ea typeface="Calibri"/>
                <a:cs typeface="Calibri"/>
                <a:sym typeface="Calibri"/>
              </a:rPr>
              <a:t>Irene Che</a:t>
            </a:r>
            <a:endParaRPr dirty="0" lang="de-DE"/>
          </a:p>
        </p:txBody>
      </p:sp>
      <p:sp>
        <p:nvSpPr>
          <p:cNvPr id="93" name="Google Shape;93;p1"/>
          <p:cNvSpPr txBox="1"/>
          <p:nvPr/>
        </p:nvSpPr>
        <p:spPr>
          <a:xfrm>
            <a:off x="4610262" y="5533467"/>
            <a:ext cx="2592643" cy="604186"/>
          </a:xfrm>
          <a:prstGeom prst="rect">
            <a:avLst/>
          </a:prstGeom>
          <a:noFill/>
          <a:ln>
            <a:noFill/>
          </a:ln>
        </p:spPr>
        <p:txBody>
          <a:bodyPr spcFirstLastPara="1" wrap="square" lIns="91425" tIns="45700" rIns="91425" bIns="45700" anchor="t" anchorCtr="0">
            <a:noAutofit/>
          </a:bodyPr>
          <a:lstStyle/>
          <a:p>
            <a:pPr marL="0" marR="0" lvl="0" indent="0" algn="just" rtl="0">
              <a:lnSpc>
                <a:spcPct val="110909"/>
              </a:lnSpc>
              <a:spcBef>
                <a:spcPts val="0"/>
              </a:spcBef>
              <a:spcAft>
                <a:spcPts val="0"/>
              </a:spcAft>
              <a:buClr>
                <a:schemeClr val="lt1"/>
              </a:buClr>
              <a:buSzPts val="1100"/>
              <a:buFont typeface="Calibri"/>
              <a:buNone/>
            </a:pPr>
            <a:endParaRPr sz="1100" b="0" i="0" u="none" strike="noStrike" cap="none" lang="de-DE">
              <a:solidFill>
                <a:srgbClr val="262626"/>
              </a:solidFill>
              <a:latin typeface="Calibri"/>
              <a:ea typeface="Calibri"/>
              <a:cs typeface="Calibri"/>
              <a:sym typeface="Calibri"/>
            </a:endParaRPr>
          </a:p>
        </p:txBody>
      </p:sp>
      <p:sp>
        <p:nvSpPr>
          <p:cNvPr id="94" name="Google Shape;94;p1"/>
          <p:cNvSpPr txBox="1"/>
          <p:nvPr/>
        </p:nvSpPr>
        <p:spPr>
          <a:xfrm>
            <a:off x="955746" y="6005130"/>
            <a:ext cx="2754681" cy="4028204"/>
          </a:xfrm>
          <a:prstGeom prst="rect">
            <a:avLst/>
          </a:prstGeom>
          <a:noFill/>
          <a:ln>
            <a:noFill/>
          </a:ln>
        </p:spPr>
        <p:txBody>
          <a:bodyPr spcFirstLastPara="1" wrap="square" lIns="91425" tIns="45700" rIns="91425" bIns="45700" anchor="t" anchorCtr="0">
            <a:noAutofit/>
          </a:bodyPr>
          <a:lstStyle/>
          <a:p>
            <a:pPr marL="0" marR="0" lvl="0" indent="0" algn="just" rtl="0">
              <a:lnSpc>
                <a:spcPct val="101666"/>
              </a:lnSpc>
              <a:spcBef>
                <a:spcPts val="0"/>
              </a:spcBef>
              <a:spcAft>
                <a:spcPts val="0"/>
              </a:spcAft>
              <a:buClr>
                <a:schemeClr val="lt1"/>
              </a:buClr>
              <a:buSzPts val="1200"/>
              <a:buFont typeface="Calibri"/>
              <a:buNone/>
            </a:pPr>
            <a:r>
              <a:rPr lang="de-DE" sz="1100" b="0" i="0" u="none" strike="noStrike" cap="none" dirty="0">
                <a:solidFill>
                  <a:schemeClr val="lt1"/>
                </a:solidFill>
                <a:latin typeface="Calibri"/>
                <a:ea typeface="Calibri"/>
                <a:cs typeface="Calibri"/>
                <a:sym typeface="Calibri"/>
              </a:rPr>
              <a:t>Ich bin selbstständig und arbeite zudem mit verschiedenen Organisationen zusammen, um mein Einkommen breiter aufzustellen und meinem Sohn und meiner Familie, die auf mich angewiesen sind, ein besseres Leben zu ermöglichen. Als alleinerziehende Mutter brauchte ich auf meinem Weg Widerstandskraft, Anpassungsfähigkeit und viel finanzielle Disziplin. Gleich nach der Schule begann ich zu arbeiten und übernahm früh finanzielle Verantwortung. Das lehrte mich, wie wichtig Unabhängigkeit, harte Arbeit und Ausdauer sind. Freiberufliche Arbeit mit gesellschaftlichem Engagement und Interessenvertretung zu verbinden, hat mich darin gestärkt, strategisch zu planen, klug mit Ressourcen umzugehen und auch in unsicheren Zeiten fokussiert zu bleiben. Heute arbeite ich daran, meine finanzielle Unabhängigkeit auszubauen, neue Entwicklungschancen zu erkunden und meiner Familie eine nachhaltigere, sicherere Zukunft aufzubauen. </a:t>
            </a:r>
            <a:endParaRPr sz="1100" b="0" i="0" u="none" strike="noStrike" cap="none" dirty="0" lang="de-DE">
              <a:solidFill>
                <a:schemeClr val="lt1"/>
              </a:solidFill>
              <a:latin typeface="Calibri"/>
              <a:ea typeface="Calibri"/>
              <a:cs typeface="Calibri"/>
              <a:sym typeface="Calibri"/>
            </a:endParaRPr>
          </a:p>
        </p:txBody>
      </p:sp>
      <p:sp>
        <p:nvSpPr>
          <p:cNvPr id="95" name="Google Shape;95;p1"/>
          <p:cNvSpPr/>
          <p:nvPr/>
        </p:nvSpPr>
        <p:spPr>
          <a:xfrm>
            <a:off x="1" y="3855492"/>
            <a:ext cx="3713750" cy="1413411"/>
          </a:xfrm>
          <a:custGeom>
            <a:avLst/>
            <a:gdLst/>
            <a:ahLst/>
            <a:cxnLst/>
            <a:rect l="l" t="t" r="r" b="b"/>
            <a:pathLst>
              <a:path w="1277620" h="1277620" extrusionOk="0">
                <a:moveTo>
                  <a:pt x="1277480" y="0"/>
                </a:moveTo>
                <a:lnTo>
                  <a:pt x="0" y="0"/>
                </a:lnTo>
                <a:lnTo>
                  <a:pt x="0" y="1277480"/>
                </a:lnTo>
                <a:lnTo>
                  <a:pt x="1277480" y="1277480"/>
                </a:lnTo>
                <a:lnTo>
                  <a:pt x="1277480" y="0"/>
                </a:lnTo>
                <a:close/>
              </a:path>
            </a:pathLst>
          </a:custGeom>
          <a:solidFill>
            <a:srgbClr val="D38CBC"/>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lang="de-DE">
              <a:solidFill>
                <a:srgbClr val="F05A28"/>
              </a:solidFill>
              <a:latin typeface="Arial"/>
              <a:ea typeface="Arial"/>
              <a:cs typeface="Arial"/>
              <a:sym typeface="Arial"/>
            </a:endParaRPr>
          </a:p>
        </p:txBody>
      </p:sp>
      <p:sp>
        <p:nvSpPr>
          <p:cNvPr id="96" name="Google Shape;96;p1"/>
          <p:cNvSpPr txBox="1"/>
          <p:nvPr/>
        </p:nvSpPr>
        <p:spPr>
          <a:xfrm>
            <a:off x="835016" y="4676989"/>
            <a:ext cx="2713419" cy="3014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1600"/>
              <a:buFont typeface="Arial"/>
              <a:buNone/>
            </a:pPr>
            <a:r>
              <a:rPr lang="de-DE" sz="1600">
                <a:solidFill>
                  <a:schemeClr val="lt1"/>
                </a:solidFill>
                <a:latin typeface="Calibri"/>
                <a:ea typeface="Calibri"/>
                <a:cs typeface="Calibri"/>
                <a:sym typeface="Calibri"/>
              </a:rPr>
              <a:t>Zypern</a:t>
            </a:r>
            <a:endParaRPr lang="de-DE"/>
          </a:p>
        </p:txBody>
      </p:sp>
      <p:sp>
        <p:nvSpPr>
          <p:cNvPr id="97" name="Google Shape;97;p1"/>
          <p:cNvSpPr txBox="1"/>
          <p:nvPr/>
        </p:nvSpPr>
        <p:spPr>
          <a:xfrm>
            <a:off x="763692" y="4373592"/>
            <a:ext cx="2694087" cy="349177"/>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1400"/>
              <a:buFont typeface="Arial"/>
              <a:buNone/>
            </a:pPr>
            <a:r>
              <a:rPr lang="de-DE" sz="1400" b="1">
                <a:solidFill>
                  <a:schemeClr val="lt1"/>
                </a:solidFill>
                <a:latin typeface="Calibri"/>
                <a:ea typeface="Calibri"/>
                <a:cs typeface="Calibri"/>
                <a:sym typeface="Calibri"/>
              </a:rPr>
              <a:t>  Land</a:t>
            </a:r>
            <a:endParaRPr lang="de-DE"/>
          </a:p>
        </p:txBody>
      </p:sp>
      <p:sp>
        <p:nvSpPr>
          <p:cNvPr id="98" name="Google Shape;98;p1"/>
          <p:cNvSpPr txBox="1"/>
          <p:nvPr/>
        </p:nvSpPr>
        <p:spPr>
          <a:xfrm>
            <a:off x="763693" y="4929886"/>
            <a:ext cx="2694087" cy="349177"/>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1400"/>
              <a:buFont typeface="Arial"/>
              <a:buNone/>
            </a:pPr>
            <a:r>
              <a:rPr lang="de-DE" sz="1400" b="1">
                <a:solidFill>
                  <a:schemeClr val="lt1"/>
                </a:solidFill>
                <a:latin typeface="Calibri"/>
                <a:ea typeface="Calibri"/>
                <a:cs typeface="Calibri"/>
                <a:sym typeface="Calibri"/>
              </a:rPr>
              <a:t>  </a:t>
            </a:r>
            <a:endParaRPr lang="de-DE"/>
          </a:p>
        </p:txBody>
      </p:sp>
      <p:cxnSp>
        <p:nvCxnSpPr>
          <p:cNvPr id="99" name="Google Shape;99;p1"/>
          <p:cNvCxnSpPr/>
          <p:nvPr/>
        </p:nvCxnSpPr>
        <p:spPr>
          <a:xfrm>
            <a:off x="193831" y="4676989"/>
            <a:ext cx="3354604" cy="0"/>
          </a:xfrm>
          <a:prstGeom prst="straightConnector1">
            <a:avLst/>
          </a:prstGeom>
          <a:noFill/>
          <a:ln w="12700" cap="flat" cmpd="sng">
            <a:solidFill>
              <a:schemeClr val="lt1"/>
            </a:solidFill>
            <a:prstDash val="dot"/>
            <a:miter lim="800000"/>
            <a:headEnd type="none" w="sm" len="sm"/>
            <a:tailEnd type="none" w="sm" len="sm"/>
          </a:ln>
        </p:spPr>
      </p:cxnSp>
      <p:cxnSp>
        <p:nvCxnSpPr>
          <p:cNvPr id="100" name="Google Shape;100;p1"/>
          <p:cNvCxnSpPr/>
          <p:nvPr/>
        </p:nvCxnSpPr>
        <p:spPr>
          <a:xfrm>
            <a:off x="823523" y="5949613"/>
            <a:ext cx="2724912" cy="0"/>
          </a:xfrm>
          <a:prstGeom prst="straightConnector1">
            <a:avLst/>
          </a:prstGeom>
          <a:noFill/>
          <a:ln w="28575" cap="flat" cmpd="sng">
            <a:solidFill>
              <a:srgbClr val="F16024"/>
            </a:solidFill>
            <a:prstDash val="solid"/>
            <a:miter lim="800000"/>
            <a:headEnd type="none" w="sm" len="sm"/>
            <a:tailEnd type="none" w="sm" len="sm"/>
          </a:ln>
        </p:spPr>
      </p:cxnSp>
      <p:pic>
        <p:nvPicPr>
          <p:cNvPr id="101" name="Google Shape;101;p1"/>
          <p:cNvPicPr preferRelativeResize="0"/>
          <p:nvPr/>
        </p:nvPicPr>
        <p:blipFill rotWithShape="1">
          <a:blip r:embed="rId3">
            <a:alphaModFix/>
          </a:blip>
          <a:srcRect/>
          <a:stretch/>
        </p:blipFill>
        <p:spPr>
          <a:xfrm>
            <a:off x="4016962" y="4918777"/>
            <a:ext cx="604185" cy="604185"/>
          </a:xfrm>
          <a:prstGeom prst="rect">
            <a:avLst/>
          </a:prstGeom>
          <a:noFill/>
          <a:ln>
            <a:noFill/>
          </a:ln>
        </p:spPr>
      </p:pic>
      <p:grpSp>
        <p:nvGrpSpPr>
          <p:cNvPr id="102" name="Google Shape;102;p1"/>
          <p:cNvGrpSpPr/>
          <p:nvPr/>
        </p:nvGrpSpPr>
        <p:grpSpPr>
          <a:xfrm>
            <a:off x="330776" y="528761"/>
            <a:ext cx="414291" cy="413839"/>
            <a:chOff x="7257599" y="768348"/>
            <a:chExt cx="868457" cy="867509"/>
          </a:xfrm>
        </p:grpSpPr>
        <p:sp>
          <p:nvSpPr>
            <p:cNvPr id="103" name="Google Shape;103;p1"/>
            <p:cNvSpPr/>
            <p:nvPr/>
          </p:nvSpPr>
          <p:spPr>
            <a:xfrm>
              <a:off x="7257599" y="768348"/>
              <a:ext cx="868457" cy="867509"/>
            </a:xfrm>
            <a:custGeom>
              <a:avLst/>
              <a:gdLst/>
              <a:ahLst/>
              <a:cxnLst/>
              <a:rect l="l" t="t" r="r" b="b"/>
              <a:pathLst>
                <a:path w="868457" h="867509" extrusionOk="0">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lang="de-DE">
                <a:solidFill>
                  <a:schemeClr val="dk1"/>
                </a:solidFill>
                <a:latin typeface="Calibri"/>
                <a:ea typeface="Calibri"/>
                <a:cs typeface="Calibri"/>
                <a:sym typeface="Calibri"/>
              </a:endParaRPr>
            </a:p>
          </p:txBody>
        </p:sp>
        <p:sp>
          <p:nvSpPr>
            <p:cNvPr id="104" name="Google Shape;104;p1"/>
            <p:cNvSpPr/>
            <p:nvPr/>
          </p:nvSpPr>
          <p:spPr>
            <a:xfrm>
              <a:off x="7618928" y="1129902"/>
              <a:ext cx="144531" cy="144531"/>
            </a:xfrm>
            <a:custGeom>
              <a:avLst/>
              <a:gdLst/>
              <a:ahLst/>
              <a:cxnLst/>
              <a:rect l="l" t="t" r="r" b="b"/>
              <a:pathLst>
                <a:path w="144531" h="144531" extrusionOk="0">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lang="de-DE">
                <a:solidFill>
                  <a:schemeClr val="dk1"/>
                </a:solidFill>
                <a:latin typeface="Calibri"/>
                <a:ea typeface="Calibri"/>
                <a:cs typeface="Calibri"/>
                <a:sym typeface="Calibri"/>
              </a:endParaRPr>
            </a:p>
          </p:txBody>
        </p:sp>
        <p:sp>
          <p:nvSpPr>
            <p:cNvPr id="105" name="Google Shape;105;p1"/>
            <p:cNvSpPr/>
            <p:nvPr/>
          </p:nvSpPr>
          <p:spPr>
            <a:xfrm>
              <a:off x="7531306" y="1043183"/>
              <a:ext cx="317969" cy="317065"/>
            </a:xfrm>
            <a:custGeom>
              <a:avLst/>
              <a:gdLst/>
              <a:ahLst/>
              <a:cxnLst/>
              <a:rect l="l" t="t" r="r" b="b"/>
              <a:pathLst>
                <a:path w="317969" h="317065" extrusionOk="0">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lang="de-DE">
                <a:solidFill>
                  <a:schemeClr val="dk1"/>
                </a:solidFill>
                <a:latin typeface="Calibri"/>
                <a:ea typeface="Calibri"/>
                <a:cs typeface="Calibri"/>
                <a:sym typeface="Calibri"/>
              </a:endParaRPr>
            </a:p>
          </p:txBody>
        </p:sp>
        <p:sp>
          <p:nvSpPr>
            <p:cNvPr id="106" name="Google Shape;106;p1"/>
            <p:cNvSpPr/>
            <p:nvPr/>
          </p:nvSpPr>
          <p:spPr>
            <a:xfrm>
              <a:off x="7843855" y="1268111"/>
              <a:ext cx="113818" cy="76782"/>
            </a:xfrm>
            <a:custGeom>
              <a:avLst/>
              <a:gdLst/>
              <a:ahLst/>
              <a:cxnLst/>
              <a:rect l="l" t="t" r="r" b="b"/>
              <a:pathLst>
                <a:path w="113818" h="76782" extrusionOk="0">
                  <a:moveTo>
                    <a:pt x="0" y="26196"/>
                  </a:moveTo>
                  <a:lnTo>
                    <a:pt x="12647" y="0"/>
                  </a:lnTo>
                  <a:lnTo>
                    <a:pt x="113819" y="50586"/>
                  </a:lnTo>
                  <a:lnTo>
                    <a:pt x="101172" y="76782"/>
                  </a:lnTo>
                  <a:lnTo>
                    <a:pt x="0" y="26196"/>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lang="de-DE">
                <a:solidFill>
                  <a:schemeClr val="dk1"/>
                </a:solidFill>
                <a:latin typeface="Calibri"/>
                <a:ea typeface="Calibri"/>
                <a:cs typeface="Calibri"/>
                <a:sym typeface="Calibri"/>
              </a:endParaRPr>
            </a:p>
          </p:txBody>
        </p:sp>
        <p:sp>
          <p:nvSpPr>
            <p:cNvPr id="107" name="Google Shape;107;p1"/>
            <p:cNvSpPr/>
            <p:nvPr/>
          </p:nvSpPr>
          <p:spPr>
            <a:xfrm>
              <a:off x="7633296" y="1245528"/>
              <a:ext cx="361413" cy="332422"/>
            </a:xfrm>
            <a:custGeom>
              <a:avLst/>
              <a:gdLst/>
              <a:ahLst/>
              <a:cxnLst/>
              <a:rect l="l" t="t" r="r" b="b"/>
              <a:pathLst>
                <a:path w="361413" h="332422" extrusionOk="0">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lang="de-DE">
                <a:solidFill>
                  <a:schemeClr val="dk1"/>
                </a:solidFill>
                <a:latin typeface="Calibri"/>
                <a:ea typeface="Calibri"/>
                <a:cs typeface="Calibri"/>
                <a:sym typeface="Calibri"/>
              </a:endParaRPr>
            </a:p>
          </p:txBody>
        </p:sp>
      </p:grpSp>
      <p:cxnSp>
        <p:nvCxnSpPr>
          <p:cNvPr id="108" name="Google Shape;108;p1"/>
          <p:cNvCxnSpPr/>
          <p:nvPr/>
        </p:nvCxnSpPr>
        <p:spPr>
          <a:xfrm>
            <a:off x="4717823" y="5454418"/>
            <a:ext cx="2592000" cy="0"/>
          </a:xfrm>
          <a:prstGeom prst="straightConnector1">
            <a:avLst/>
          </a:prstGeom>
          <a:noFill/>
          <a:ln w="28575" cap="flat" cmpd="sng">
            <a:solidFill>
              <a:srgbClr val="D38CBC"/>
            </a:solidFill>
            <a:prstDash val="solid"/>
            <a:miter lim="800000"/>
            <a:headEnd type="none" w="sm" len="sm"/>
            <a:tailEnd type="none" w="sm" len="sm"/>
          </a:ln>
        </p:spPr>
      </p:cxnSp>
      <p:sp>
        <p:nvSpPr>
          <p:cNvPr id="109" name="Google Shape;109;p1"/>
          <p:cNvSpPr txBox="1"/>
          <p:nvPr/>
        </p:nvSpPr>
        <p:spPr>
          <a:xfrm>
            <a:off x="1040427" y="5616239"/>
            <a:ext cx="2649474" cy="324384"/>
          </a:xfrm>
          <a:prstGeom prst="rect">
            <a:avLst/>
          </a:prstGeom>
          <a:noFill/>
          <a:ln>
            <a:noFill/>
          </a:ln>
        </p:spPr>
        <p:txBody>
          <a:bodyPr spcFirstLastPara="1" wrap="square" lIns="91425" tIns="45700" rIns="91425" bIns="45700" anchor="t" anchorCtr="0">
            <a:spAutoFit/>
          </a:bodyPr>
          <a:lstStyle/>
          <a:p>
            <a:pPr marL="0" marR="0" lvl="0" indent="0" algn="l" rtl="0">
              <a:lnSpc>
                <a:spcPct val="73636"/>
              </a:lnSpc>
              <a:spcBef>
                <a:spcPts val="0"/>
              </a:spcBef>
              <a:spcAft>
                <a:spcPts val="0"/>
              </a:spcAft>
              <a:buNone/>
            </a:pPr>
            <a:r>
              <a:rPr lang="de-DE" sz="2200" b="1" dirty="0">
                <a:solidFill>
                  <a:schemeClr val="lt1"/>
                </a:solidFill>
                <a:latin typeface="Calibri"/>
                <a:ea typeface="Calibri"/>
                <a:cs typeface="Calibri"/>
                <a:sym typeface="Calibri"/>
              </a:rPr>
              <a:t>Einführung</a:t>
            </a:r>
            <a:endParaRPr dirty="0" lang="de-DE"/>
          </a:p>
        </p:txBody>
      </p:sp>
      <p:pic>
        <p:nvPicPr>
          <p:cNvPr id="110" name="Google Shape;110;p1"/>
          <p:cNvPicPr preferRelativeResize="0"/>
          <p:nvPr/>
        </p:nvPicPr>
        <p:blipFill rotWithShape="1">
          <a:blip r:embed="rId4">
            <a:alphaModFix/>
          </a:blip>
          <a:srcRect/>
          <a:stretch/>
        </p:blipFill>
        <p:spPr>
          <a:xfrm>
            <a:off x="307005" y="434499"/>
            <a:ext cx="3197194" cy="960954"/>
          </a:xfrm>
          <a:prstGeom prst="rect">
            <a:avLst/>
          </a:prstGeom>
          <a:noFill/>
          <a:ln>
            <a:noFill/>
          </a:ln>
        </p:spPr>
      </p:pic>
      <p:sp>
        <p:nvSpPr>
          <p:cNvPr id="111" name="Google Shape;111;p1"/>
          <p:cNvSpPr txBox="1"/>
          <p:nvPr/>
        </p:nvSpPr>
        <p:spPr>
          <a:xfrm>
            <a:off x="3713751" y="9664952"/>
            <a:ext cx="3845924" cy="405428"/>
          </a:xfrm>
          <a:prstGeom prst="rect">
            <a:avLst/>
          </a:prstGeom>
          <a:solidFill>
            <a:srgbClr val="F16024"/>
          </a:soli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2200"/>
              <a:buFont typeface="Arial"/>
              <a:buNone/>
            </a:pPr>
            <a:r>
              <a:rPr lang="de-DE" sz="2200" b="1">
                <a:solidFill>
                  <a:schemeClr val="lt1"/>
                </a:solidFill>
                <a:latin typeface="Calibri"/>
                <a:ea typeface="Calibri"/>
                <a:cs typeface="Calibri"/>
                <a:sym typeface="Calibri"/>
              </a:rPr>
              <a:t>www.fempower.finance</a:t>
            </a:r>
            <a:endParaRPr lang="de-DE"/>
          </a:p>
        </p:txBody>
      </p:sp>
      <p:sp>
        <p:nvSpPr>
          <p:cNvPr id="112" name="Google Shape;112;p1"/>
          <p:cNvSpPr txBox="1"/>
          <p:nvPr/>
        </p:nvSpPr>
        <p:spPr>
          <a:xfrm>
            <a:off x="4644390" y="5108347"/>
            <a:ext cx="2649474" cy="324384"/>
          </a:xfrm>
          <a:prstGeom prst="rect">
            <a:avLst/>
          </a:prstGeom>
          <a:noFill/>
          <a:ln>
            <a:noFill/>
          </a:ln>
        </p:spPr>
        <p:txBody>
          <a:bodyPr spcFirstLastPara="1" wrap="square" lIns="91425" tIns="45700" rIns="91425" bIns="45700" anchor="t" anchorCtr="0">
            <a:spAutoFit/>
          </a:bodyPr>
          <a:lstStyle/>
          <a:p>
            <a:pPr marL="0" marR="0" lvl="0" indent="0" algn="l" rtl="0">
              <a:lnSpc>
                <a:spcPct val="73636"/>
              </a:lnSpc>
              <a:spcBef>
                <a:spcPts val="0"/>
              </a:spcBef>
              <a:spcAft>
                <a:spcPts val="0"/>
              </a:spcAft>
              <a:buNone/>
            </a:pPr>
            <a:r>
              <a:rPr lang="de-DE" sz="2200" b="1">
                <a:solidFill>
                  <a:srgbClr val="F16024"/>
                </a:solidFill>
                <a:latin typeface="Calibri"/>
                <a:ea typeface="Calibri"/>
                <a:cs typeface="Calibri"/>
                <a:sym typeface="Calibri"/>
              </a:rPr>
              <a:t>Ihre Geschichte</a:t>
            </a:r>
            <a:endParaRPr lang="de-DE"/>
          </a:p>
        </p:txBody>
      </p:sp>
      <p:pic>
        <p:nvPicPr>
          <p:cNvPr id="113" name="Google Shape;113;p1"/>
          <p:cNvPicPr preferRelativeResize="0"/>
          <p:nvPr/>
        </p:nvPicPr>
        <p:blipFill rotWithShape="1">
          <a:blip r:embed="rId5">
            <a:alphaModFix/>
          </a:blip>
          <a:srcRect/>
          <a:stretch/>
        </p:blipFill>
        <p:spPr>
          <a:xfrm>
            <a:off x="239168" y="5633512"/>
            <a:ext cx="565730" cy="571387"/>
          </a:xfrm>
          <a:prstGeom prst="rect">
            <a:avLst/>
          </a:prstGeom>
          <a:noFill/>
          <a:ln>
            <a:noFill/>
          </a:ln>
        </p:spPr>
      </p:pic>
      <p:sp>
        <p:nvSpPr>
          <p:cNvPr id="114" name="Google Shape;114;p1"/>
          <p:cNvSpPr txBox="1"/>
          <p:nvPr/>
        </p:nvSpPr>
        <p:spPr>
          <a:xfrm>
            <a:off x="4923541" y="1276028"/>
            <a:ext cx="2077869" cy="263585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595457"/>
              </a:buClr>
              <a:buSzPts val="1500"/>
              <a:buFont typeface="Montserrat Light"/>
              <a:buNone/>
            </a:pPr>
            <a:endParaRPr sz="1500" b="0" i="0" u="none" strike="noStrike" cap="none" lang="de-DE">
              <a:solidFill>
                <a:schemeClr val="lt1"/>
              </a:solidFill>
              <a:latin typeface="Calibri"/>
              <a:ea typeface="Calibri"/>
              <a:cs typeface="Calibri"/>
              <a:sym typeface="Calibri"/>
            </a:endParaRPr>
          </a:p>
        </p:txBody>
      </p:sp>
      <p:sp>
        <p:nvSpPr>
          <p:cNvPr id="115" name="Google Shape;115;p1"/>
          <p:cNvSpPr txBox="1"/>
          <p:nvPr/>
        </p:nvSpPr>
        <p:spPr>
          <a:xfrm>
            <a:off x="4211151" y="5710005"/>
            <a:ext cx="2991754" cy="3539390"/>
          </a:xfrm>
          <a:prstGeom prst="rect">
            <a:avLst/>
          </a:prstGeom>
          <a:noFill/>
          <a:ln>
            <a:noFill/>
          </a:ln>
        </p:spPr>
        <p:txBody>
          <a:bodyPr spcFirstLastPara="1" wrap="square" lIns="91425" tIns="45700" rIns="91425" bIns="45700" anchor="t" anchorCtr="0"/>
          <a:lstStyle/>
          <a:p>
            <a:pPr marL="0" marR="0" lvl="0" indent="0" algn="just" rtl="0">
              <a:spcBef>
                <a:spcPts val="0"/>
              </a:spcBef>
              <a:spcAft>
                <a:spcPts val="0"/>
              </a:spcAft>
              <a:buNone/>
            </a:pPr>
            <a:r>
              <a:rPr lang="de-DE" dirty="0" sz="1300">
                <a:solidFill>
                  <a:schemeClr val="dk1"/>
                </a:solidFill>
                <a:latin typeface="Calibri"/>
                <a:ea typeface="Calibri"/>
                <a:cs typeface="Calibri"/>
                <a:sym typeface="Calibri"/>
              </a:rPr>
              <a:t>Ich bin in einer Familie aufgewachsen, in der finanzielle Disziplin unverzichtbar war, weil wir große Schwierigkeiten zu bewältigen hatten. Von klein auf wurden alle Kinder angehalten, auf der Straße Obst, Essen und Kleinigkeiten zu verkaufen, um etwas dazuzuverdienen und die Familie zu unterstützen. So lernten wir früh, mit Geld umzugehen, zu verkaufen und Verantwortung zu übernehmen. Mit 21 stellte ich mich auf eigene Beine und regle meine Finanzen seither ganz allein. Diese Erfahrungen haben meine finanzielle Widerstandskraft, meine Unabhängigkeit und meine Fähigkeit geprägt, strategisch für die Zukunft zu planen.</a:t>
            </a:r>
            <a:endParaRPr dirty="0" lang="de-DE" sz="1300">
              <a:solidFill>
                <a:schemeClr val="dk1"/>
              </a:solidFill>
              <a:latin typeface="Calibri"/>
              <a:ea typeface="Calibri"/>
              <a:cs typeface="Calibri"/>
              <a:sym typeface="Calibri"/>
            </a:endParaRPr>
          </a:p>
        </p:txBody>
      </p:sp>
      <p:sp>
        <p:nvSpPr>
          <p:cNvPr id="116" name="Google Shape;116;p1"/>
          <p:cNvSpPr txBox="1"/>
          <p:nvPr/>
        </p:nvSpPr>
        <p:spPr>
          <a:xfrm>
            <a:off x="5164449" y="1673616"/>
            <a:ext cx="1895291" cy="2308284"/>
          </a:xfrm>
          <a:prstGeom prst="rect">
            <a:avLst/>
          </a:prstGeom>
          <a:noFill/>
          <a:ln>
            <a:noFill/>
          </a:ln>
        </p:spPr>
        <p:txBody>
          <a:bodyPr spcFirstLastPara="1" wrap="square" lIns="91425" tIns="45700" rIns="91425" bIns="45700" anchor="t" anchorCtr="0"/>
          <a:lstStyle/>
          <a:p>
            <a:pPr marL="0" marR="0" lvl="0" indent="0" algn="l" rtl="0">
              <a:spcBef>
                <a:spcPts val="0"/>
              </a:spcBef>
              <a:spcAft>
                <a:spcPts val="0"/>
              </a:spcAft>
              <a:buNone/>
            </a:pPr>
            <a:r>
              <a:rPr lang="de-DE" sz="1750" dirty="0">
                <a:solidFill>
                  <a:schemeClr val="lt1"/>
                </a:solidFill>
                <a:latin typeface="Calibri"/>
                <a:ea typeface="Calibri"/>
                <a:cs typeface="Calibri"/>
                <a:sym typeface="Calibri"/>
              </a:rPr>
              <a:t>Stärke kommt nicht daher, alles zu haben – sondern daher, mit dem, was man hat, zielgerichtet und entschlossen umzugehen.</a:t>
            </a:r>
            <a:endParaRPr sz="1750" dirty="0" lang="de-DE">
              <a:solidFill>
                <a:schemeClr val="lt1"/>
              </a:solidFill>
              <a:latin typeface="Calibri"/>
              <a:ea typeface="Calibri"/>
              <a:cs typeface="Calibri"/>
              <a:sym typeface="Calibri"/>
            </a:endParaRPr>
          </a:p>
        </p:txBody>
      </p:sp>
      <p:pic>
        <p:nvPicPr>
          <p:cNvPr id="5" name="Picture Placeholder 4" descr="Women wearing ethnic dress">
            <a:extLst>
              <a:ext uri="{FF2B5EF4-FFF2-40B4-BE49-F238E27FC236}">
                <a16:creationId xmlns:a16="http://schemas.microsoft.com/office/drawing/2014/main" id="{E6C963C9-D86E-0B2E-EDBE-1D307155CB55}"/>
              </a:ext>
            </a:extLst>
          </p:cNvPr>
          <p:cNvPicPr>
            <a:picLocks noGrp="1" noChangeAspect="1"/>
          </p:cNvPicPr>
          <p:nvPr>
            <p:ph type="pic" idx="3"/>
          </p:nvPr>
        </p:nvPicPr>
        <p:blipFill>
          <a:blip r:embed="rId6"/>
          <a:srcRect l="17419" r="17419"/>
          <a:stretch>
            <a:fillRect/>
          </a:stretch>
        </p:blip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alpha val="45882"/>
          </a:schemeClr>
        </a:solidFill>
        <a:effectLst/>
      </p:bgPr>
    </p:bg>
    <p:spTree>
      <p:nvGrpSpPr>
        <p:cNvPr id="1" name="Shape 120"/>
        <p:cNvGrpSpPr/>
        <p:nvPr/>
      </p:nvGrpSpPr>
      <p:grpSpPr>
        <a:xfrm>
          <a:off x="0" y="0"/>
          <a:ext cx="0" cy="0"/>
          <a:chOff x="0" y="0"/>
          <a:chExt cx="0" cy="0"/>
        </a:xfrm>
      </p:grpSpPr>
      <p:sp>
        <p:nvSpPr>
          <p:cNvPr id="121" name="Google Shape;121;p2"/>
          <p:cNvSpPr txBox="1"/>
          <p:nvPr/>
        </p:nvSpPr>
        <p:spPr>
          <a:xfrm>
            <a:off x="4528710" y="1784524"/>
            <a:ext cx="2592643" cy="604186"/>
          </a:xfrm>
          <a:prstGeom prst="rect">
            <a:avLst/>
          </a:prstGeom>
          <a:noFill/>
          <a:ln>
            <a:noFill/>
          </a:ln>
        </p:spPr>
        <p:txBody>
          <a:bodyPr spcFirstLastPara="1" wrap="square" lIns="91425" tIns="45700" rIns="91425" bIns="45700" anchor="t" anchorCtr="0">
            <a:noAutofit/>
          </a:bodyPr>
          <a:lstStyle/>
          <a:p>
            <a:pPr marL="0" marR="0" lvl="0" indent="0" algn="just" rtl="0">
              <a:lnSpc>
                <a:spcPct val="110909"/>
              </a:lnSpc>
              <a:spcBef>
                <a:spcPts val="0"/>
              </a:spcBef>
              <a:spcAft>
                <a:spcPts val="0"/>
              </a:spcAft>
              <a:buClr>
                <a:schemeClr val="lt1"/>
              </a:buClr>
              <a:buSzPts val="1100"/>
              <a:buFont typeface="Calibri"/>
              <a:buNone/>
            </a:pPr>
            <a:endParaRPr sz="1100" b="0" i="0" u="none" strike="noStrike" cap="none" lang="de-DE">
              <a:solidFill>
                <a:srgbClr val="262626"/>
              </a:solidFill>
              <a:latin typeface="Calibri"/>
              <a:ea typeface="Calibri"/>
              <a:cs typeface="Calibri"/>
              <a:sym typeface="Calibri"/>
            </a:endParaRPr>
          </a:p>
        </p:txBody>
      </p:sp>
      <p:sp>
        <p:nvSpPr>
          <p:cNvPr id="122" name="Google Shape;122;p2"/>
          <p:cNvSpPr txBox="1"/>
          <p:nvPr/>
        </p:nvSpPr>
        <p:spPr>
          <a:xfrm>
            <a:off x="931039" y="1781794"/>
            <a:ext cx="2937181" cy="604186"/>
          </a:xfrm>
          <a:prstGeom prst="rect">
            <a:avLst/>
          </a:prstGeom>
          <a:noFill/>
          <a:ln>
            <a:noFill/>
          </a:ln>
        </p:spPr>
        <p:txBody>
          <a:bodyPr spcFirstLastPara="1" wrap="square" lIns="91425" tIns="45700" rIns="91425" bIns="45700" anchor="t" anchorCtr="0">
            <a:noAutofit/>
          </a:bodyPr>
          <a:lstStyle/>
          <a:p>
            <a:pPr marL="0" marR="0" lvl="0" indent="0" algn="just" rtl="0">
              <a:lnSpc>
                <a:spcPct val="110909"/>
              </a:lnSpc>
              <a:spcBef>
                <a:spcPts val="0"/>
              </a:spcBef>
              <a:spcAft>
                <a:spcPts val="0"/>
              </a:spcAft>
              <a:buClr>
                <a:schemeClr val="lt1"/>
              </a:buClr>
              <a:buSzPts val="1100"/>
              <a:buFont typeface="Calibri"/>
              <a:buNone/>
            </a:pPr>
            <a:endParaRPr sz="1100" b="0" i="0" u="none" strike="noStrike" cap="none" lang="de-DE">
              <a:solidFill>
                <a:srgbClr val="262626"/>
              </a:solidFill>
              <a:latin typeface="Calibri"/>
              <a:ea typeface="Calibri"/>
              <a:cs typeface="Calibri"/>
              <a:sym typeface="Calibri"/>
            </a:endParaRPr>
          </a:p>
        </p:txBody>
      </p:sp>
      <p:cxnSp>
        <p:nvCxnSpPr>
          <p:cNvPr id="123" name="Google Shape;123;p2"/>
          <p:cNvCxnSpPr/>
          <p:nvPr/>
        </p:nvCxnSpPr>
        <p:spPr>
          <a:xfrm>
            <a:off x="759113" y="1621345"/>
            <a:ext cx="2724912" cy="0"/>
          </a:xfrm>
          <a:prstGeom prst="straightConnector1">
            <a:avLst/>
          </a:prstGeom>
          <a:noFill/>
          <a:ln w="28575" cap="flat" cmpd="sng">
            <a:solidFill>
              <a:srgbClr val="D38CBC"/>
            </a:solidFill>
            <a:prstDash val="solid"/>
            <a:miter lim="800000"/>
            <a:headEnd type="none" w="sm" len="sm"/>
            <a:tailEnd type="none" w="sm" len="sm"/>
          </a:ln>
        </p:spPr>
      </p:cxnSp>
      <p:cxnSp>
        <p:nvCxnSpPr>
          <p:cNvPr id="124" name="Google Shape;124;p2"/>
          <p:cNvCxnSpPr/>
          <p:nvPr/>
        </p:nvCxnSpPr>
        <p:spPr>
          <a:xfrm>
            <a:off x="868101" y="5351393"/>
            <a:ext cx="2592000" cy="0"/>
          </a:xfrm>
          <a:prstGeom prst="straightConnector1">
            <a:avLst/>
          </a:prstGeom>
          <a:noFill/>
          <a:ln w="28575" cap="flat" cmpd="sng">
            <a:solidFill>
              <a:srgbClr val="D38CBC"/>
            </a:solidFill>
            <a:prstDash val="solid"/>
            <a:miter lim="800000"/>
            <a:headEnd type="none" w="sm" len="sm"/>
            <a:tailEnd type="none" w="sm" len="sm"/>
          </a:ln>
        </p:spPr>
      </p:cxnSp>
      <p:grpSp>
        <p:nvGrpSpPr>
          <p:cNvPr id="125" name="Google Shape;125;p2"/>
          <p:cNvGrpSpPr/>
          <p:nvPr/>
        </p:nvGrpSpPr>
        <p:grpSpPr>
          <a:xfrm>
            <a:off x="390411" y="-3307743"/>
            <a:ext cx="414291" cy="413839"/>
            <a:chOff x="7257599" y="768348"/>
            <a:chExt cx="868457" cy="867509"/>
          </a:xfrm>
        </p:grpSpPr>
        <p:sp>
          <p:nvSpPr>
            <p:cNvPr id="126" name="Google Shape;126;p2"/>
            <p:cNvSpPr/>
            <p:nvPr/>
          </p:nvSpPr>
          <p:spPr>
            <a:xfrm>
              <a:off x="7257599" y="768348"/>
              <a:ext cx="868457" cy="867509"/>
            </a:xfrm>
            <a:custGeom>
              <a:avLst/>
              <a:gdLst/>
              <a:ahLst/>
              <a:cxnLst/>
              <a:rect l="l" t="t" r="r" b="b"/>
              <a:pathLst>
                <a:path w="868457" h="867509" extrusionOk="0">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lang="de-DE">
                <a:solidFill>
                  <a:schemeClr val="dk1"/>
                </a:solidFill>
                <a:latin typeface="Calibri"/>
                <a:ea typeface="Calibri"/>
                <a:cs typeface="Calibri"/>
                <a:sym typeface="Calibri"/>
              </a:endParaRPr>
            </a:p>
          </p:txBody>
        </p:sp>
        <p:sp>
          <p:nvSpPr>
            <p:cNvPr id="127" name="Google Shape;127;p2"/>
            <p:cNvSpPr/>
            <p:nvPr/>
          </p:nvSpPr>
          <p:spPr>
            <a:xfrm>
              <a:off x="7618928" y="1129902"/>
              <a:ext cx="144531" cy="144531"/>
            </a:xfrm>
            <a:custGeom>
              <a:avLst/>
              <a:gdLst/>
              <a:ahLst/>
              <a:cxnLst/>
              <a:rect l="l" t="t" r="r" b="b"/>
              <a:pathLst>
                <a:path w="144531" h="144531" extrusionOk="0">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lang="de-DE">
                <a:solidFill>
                  <a:schemeClr val="dk1"/>
                </a:solidFill>
                <a:latin typeface="Calibri"/>
                <a:ea typeface="Calibri"/>
                <a:cs typeface="Calibri"/>
                <a:sym typeface="Calibri"/>
              </a:endParaRPr>
            </a:p>
          </p:txBody>
        </p:sp>
        <p:sp>
          <p:nvSpPr>
            <p:cNvPr id="128" name="Google Shape;128;p2"/>
            <p:cNvSpPr/>
            <p:nvPr/>
          </p:nvSpPr>
          <p:spPr>
            <a:xfrm>
              <a:off x="7531306" y="1043183"/>
              <a:ext cx="317969" cy="317065"/>
            </a:xfrm>
            <a:custGeom>
              <a:avLst/>
              <a:gdLst/>
              <a:ahLst/>
              <a:cxnLst/>
              <a:rect l="l" t="t" r="r" b="b"/>
              <a:pathLst>
                <a:path w="317969" h="317065" extrusionOk="0">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lang="de-DE">
                <a:solidFill>
                  <a:schemeClr val="dk1"/>
                </a:solidFill>
                <a:latin typeface="Calibri"/>
                <a:ea typeface="Calibri"/>
                <a:cs typeface="Calibri"/>
                <a:sym typeface="Calibri"/>
              </a:endParaRPr>
            </a:p>
          </p:txBody>
        </p:sp>
        <p:sp>
          <p:nvSpPr>
            <p:cNvPr id="129" name="Google Shape;129;p2"/>
            <p:cNvSpPr/>
            <p:nvPr/>
          </p:nvSpPr>
          <p:spPr>
            <a:xfrm>
              <a:off x="7843855" y="1268111"/>
              <a:ext cx="113818" cy="76782"/>
            </a:xfrm>
            <a:custGeom>
              <a:avLst/>
              <a:gdLst/>
              <a:ahLst/>
              <a:cxnLst/>
              <a:rect l="l" t="t" r="r" b="b"/>
              <a:pathLst>
                <a:path w="113818" h="76782" extrusionOk="0">
                  <a:moveTo>
                    <a:pt x="0" y="26196"/>
                  </a:moveTo>
                  <a:lnTo>
                    <a:pt x="12647" y="0"/>
                  </a:lnTo>
                  <a:lnTo>
                    <a:pt x="113819" y="50586"/>
                  </a:lnTo>
                  <a:lnTo>
                    <a:pt x="101172" y="76782"/>
                  </a:lnTo>
                  <a:lnTo>
                    <a:pt x="0" y="26196"/>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lang="de-DE">
                <a:solidFill>
                  <a:schemeClr val="dk1"/>
                </a:solidFill>
                <a:latin typeface="Calibri"/>
                <a:ea typeface="Calibri"/>
                <a:cs typeface="Calibri"/>
                <a:sym typeface="Calibri"/>
              </a:endParaRPr>
            </a:p>
          </p:txBody>
        </p:sp>
        <p:sp>
          <p:nvSpPr>
            <p:cNvPr id="130" name="Google Shape;130;p2"/>
            <p:cNvSpPr/>
            <p:nvPr/>
          </p:nvSpPr>
          <p:spPr>
            <a:xfrm>
              <a:off x="7633296" y="1245528"/>
              <a:ext cx="361413" cy="332422"/>
            </a:xfrm>
            <a:custGeom>
              <a:avLst/>
              <a:gdLst/>
              <a:ahLst/>
              <a:cxnLst/>
              <a:rect l="l" t="t" r="r" b="b"/>
              <a:pathLst>
                <a:path w="361413" h="332422" extrusionOk="0">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lang="de-DE">
                <a:solidFill>
                  <a:schemeClr val="dk1"/>
                </a:solidFill>
                <a:latin typeface="Calibri"/>
                <a:ea typeface="Calibri"/>
                <a:cs typeface="Calibri"/>
                <a:sym typeface="Calibri"/>
              </a:endParaRPr>
            </a:p>
          </p:txBody>
        </p:sp>
      </p:grpSp>
      <p:cxnSp>
        <p:nvCxnSpPr>
          <p:cNvPr id="131" name="Google Shape;131;p2"/>
          <p:cNvCxnSpPr/>
          <p:nvPr/>
        </p:nvCxnSpPr>
        <p:spPr>
          <a:xfrm>
            <a:off x="4555683" y="1612660"/>
            <a:ext cx="2592000" cy="0"/>
          </a:xfrm>
          <a:prstGeom prst="straightConnector1">
            <a:avLst/>
          </a:prstGeom>
          <a:noFill/>
          <a:ln w="28575" cap="flat" cmpd="sng">
            <a:solidFill>
              <a:srgbClr val="D38CBC"/>
            </a:solidFill>
            <a:prstDash val="solid"/>
            <a:miter lim="800000"/>
            <a:headEnd type="none" w="sm" len="sm"/>
            <a:tailEnd type="none" w="sm" len="sm"/>
          </a:ln>
        </p:spPr>
      </p:cxnSp>
      <p:cxnSp>
        <p:nvCxnSpPr>
          <p:cNvPr id="132" name="Google Shape;132;p2"/>
          <p:cNvCxnSpPr/>
          <p:nvPr/>
        </p:nvCxnSpPr>
        <p:spPr>
          <a:xfrm>
            <a:off x="4661171" y="5364319"/>
            <a:ext cx="2592000" cy="0"/>
          </a:xfrm>
          <a:prstGeom prst="straightConnector1">
            <a:avLst/>
          </a:prstGeom>
          <a:noFill/>
          <a:ln w="28575" cap="flat" cmpd="sng">
            <a:solidFill>
              <a:srgbClr val="D38CBC"/>
            </a:solidFill>
            <a:prstDash val="solid"/>
            <a:miter lim="800000"/>
            <a:headEnd type="none" w="sm" len="sm"/>
            <a:tailEnd type="none" w="sm" len="sm"/>
          </a:ln>
        </p:spPr>
      </p:cxnSp>
      <p:sp>
        <p:nvSpPr>
          <p:cNvPr id="133" name="Google Shape;133;p2"/>
          <p:cNvSpPr/>
          <p:nvPr/>
        </p:nvSpPr>
        <p:spPr>
          <a:xfrm rot="-5400000" flipH="1">
            <a:off x="980065" y="6850554"/>
            <a:ext cx="2646051" cy="4550913"/>
          </a:xfrm>
          <a:custGeom>
            <a:avLst/>
            <a:gdLst/>
            <a:ahLst/>
            <a:cxnLst/>
            <a:rect l="l" t="t" r="r" b="b"/>
            <a:pathLst>
              <a:path w="2646051" h="4550913" extrusionOk="0">
                <a:moveTo>
                  <a:pt x="0" y="0"/>
                </a:moveTo>
                <a:lnTo>
                  <a:pt x="0" y="3428013"/>
                </a:lnTo>
                <a:lnTo>
                  <a:pt x="3829" y="3428013"/>
                </a:lnTo>
                <a:lnTo>
                  <a:pt x="3829" y="4550913"/>
                </a:lnTo>
                <a:lnTo>
                  <a:pt x="406932" y="4550913"/>
                </a:lnTo>
                <a:lnTo>
                  <a:pt x="1666889" y="4550913"/>
                </a:lnTo>
                <a:lnTo>
                  <a:pt x="1692237" y="4550913"/>
                </a:lnTo>
                <a:lnTo>
                  <a:pt x="2131523" y="4550913"/>
                </a:lnTo>
                <a:lnTo>
                  <a:pt x="2156871" y="4550913"/>
                </a:lnTo>
                <a:lnTo>
                  <a:pt x="2181417" y="4550913"/>
                </a:lnTo>
                <a:lnTo>
                  <a:pt x="2646051" y="4550913"/>
                </a:lnTo>
                <a:lnTo>
                  <a:pt x="2156871" y="4062462"/>
                </a:lnTo>
                <a:lnTo>
                  <a:pt x="2156871" y="2243890"/>
                </a:lnTo>
                <a:lnTo>
                  <a:pt x="2153043" y="2243890"/>
                </a:lnTo>
                <a:lnTo>
                  <a:pt x="2153043" y="0"/>
                </a:lnTo>
                <a:close/>
              </a:path>
            </a:pathLst>
          </a:custGeom>
          <a:solidFill>
            <a:srgbClr val="F160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lang="de-DE">
              <a:solidFill>
                <a:schemeClr val="lt1"/>
              </a:solidFill>
              <a:latin typeface="Arial"/>
              <a:ea typeface="Arial"/>
              <a:cs typeface="Arial"/>
              <a:sym typeface="Arial"/>
            </a:endParaRPr>
          </a:p>
        </p:txBody>
      </p:sp>
      <p:grpSp>
        <p:nvGrpSpPr>
          <p:cNvPr id="134" name="Google Shape;134;p2"/>
          <p:cNvGrpSpPr/>
          <p:nvPr/>
        </p:nvGrpSpPr>
        <p:grpSpPr>
          <a:xfrm>
            <a:off x="132389" y="4854463"/>
            <a:ext cx="626269" cy="626697"/>
            <a:chOff x="7211530" y="2382809"/>
            <a:chExt cx="823268" cy="823829"/>
          </a:xfrm>
        </p:grpSpPr>
        <p:sp>
          <p:nvSpPr>
            <p:cNvPr id="135" name="Google Shape;135;p2"/>
            <p:cNvSpPr/>
            <p:nvPr/>
          </p:nvSpPr>
          <p:spPr>
            <a:xfrm>
              <a:off x="7288086" y="3064247"/>
              <a:ext cx="32971" cy="32186"/>
            </a:xfrm>
            <a:custGeom>
              <a:avLst/>
              <a:gdLst/>
              <a:ahLst/>
              <a:cxnLst/>
              <a:rect l="l" t="t" r="r" b="b"/>
              <a:pathLst>
                <a:path w="32971" h="32186" extrusionOk="0">
                  <a:moveTo>
                    <a:pt x="4743" y="5087"/>
                  </a:moveTo>
                  <a:cubicBezTo>
                    <a:pt x="-1581" y="11410"/>
                    <a:pt x="-1581" y="21346"/>
                    <a:pt x="4743" y="27670"/>
                  </a:cubicBezTo>
                  <a:lnTo>
                    <a:pt x="4743" y="27670"/>
                  </a:lnTo>
                  <a:cubicBezTo>
                    <a:pt x="7452" y="30380"/>
                    <a:pt x="11969" y="32186"/>
                    <a:pt x="16486" y="32186"/>
                  </a:cubicBezTo>
                  <a:cubicBezTo>
                    <a:pt x="21002" y="32186"/>
                    <a:pt x="24616" y="30380"/>
                    <a:pt x="28229" y="27670"/>
                  </a:cubicBezTo>
                  <a:cubicBezTo>
                    <a:pt x="34552" y="21346"/>
                    <a:pt x="34552" y="10507"/>
                    <a:pt x="28229" y="5087"/>
                  </a:cubicBezTo>
                  <a:cubicBezTo>
                    <a:pt x="21002" y="-2140"/>
                    <a:pt x="11066" y="-1237"/>
                    <a:pt x="4743" y="5087"/>
                  </a:cubicBez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lang="de-DE">
                <a:solidFill>
                  <a:schemeClr val="dk1"/>
                </a:solidFill>
                <a:latin typeface="Calibri"/>
                <a:ea typeface="Calibri"/>
                <a:cs typeface="Calibri"/>
                <a:sym typeface="Calibri"/>
              </a:endParaRPr>
            </a:p>
          </p:txBody>
        </p:sp>
        <p:grpSp>
          <p:nvGrpSpPr>
            <p:cNvPr id="136" name="Google Shape;136;p2"/>
            <p:cNvGrpSpPr/>
            <p:nvPr/>
          </p:nvGrpSpPr>
          <p:grpSpPr>
            <a:xfrm>
              <a:off x="7211530" y="2382809"/>
              <a:ext cx="823268" cy="823829"/>
              <a:chOff x="7211530" y="2382809"/>
              <a:chExt cx="823268" cy="823829"/>
            </a:xfrm>
          </p:grpSpPr>
          <p:sp>
            <p:nvSpPr>
              <p:cNvPr id="137" name="Google Shape;137;p2"/>
              <p:cNvSpPr/>
              <p:nvPr/>
            </p:nvSpPr>
            <p:spPr>
              <a:xfrm>
                <a:off x="7606281" y="2382809"/>
                <a:ext cx="32519" cy="104785"/>
              </a:xfrm>
              <a:custGeom>
                <a:avLst/>
                <a:gdLst/>
                <a:ahLst/>
                <a:cxnLst/>
                <a:rect l="l" t="t" r="r" b="b"/>
                <a:pathLst>
                  <a:path w="32519" h="104785" extrusionOk="0">
                    <a:moveTo>
                      <a:pt x="16260" y="104786"/>
                    </a:moveTo>
                    <a:cubicBezTo>
                      <a:pt x="25293" y="104786"/>
                      <a:pt x="32519" y="97559"/>
                      <a:pt x="32519" y="88525"/>
                    </a:cubicBezTo>
                    <a:lnTo>
                      <a:pt x="32519" y="16260"/>
                    </a:lnTo>
                    <a:cubicBezTo>
                      <a:pt x="32519" y="7226"/>
                      <a:pt x="25293" y="0"/>
                      <a:pt x="16260" y="0"/>
                    </a:cubicBezTo>
                    <a:cubicBezTo>
                      <a:pt x="7226" y="0"/>
                      <a:pt x="0" y="7226"/>
                      <a:pt x="0" y="16260"/>
                    </a:cubicBezTo>
                    <a:lnTo>
                      <a:pt x="0" y="88525"/>
                    </a:lnTo>
                    <a:cubicBezTo>
                      <a:pt x="0" y="97559"/>
                      <a:pt x="7226" y="104786"/>
                      <a:pt x="16260" y="104786"/>
                    </a:cubicBezTo>
                    <a:lnTo>
                      <a:pt x="16260" y="104786"/>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lang="de-DE">
                  <a:solidFill>
                    <a:schemeClr val="dk1"/>
                  </a:solidFill>
                  <a:latin typeface="Calibri"/>
                  <a:ea typeface="Calibri"/>
                  <a:cs typeface="Calibri"/>
                  <a:sym typeface="Calibri"/>
                </a:endParaRPr>
              </a:p>
            </p:txBody>
          </p:sp>
          <p:sp>
            <p:nvSpPr>
              <p:cNvPr id="138" name="Google Shape;138;p2"/>
              <p:cNvSpPr/>
              <p:nvPr/>
            </p:nvSpPr>
            <p:spPr>
              <a:xfrm>
                <a:off x="7211530" y="2513251"/>
                <a:ext cx="823268" cy="693387"/>
              </a:xfrm>
              <a:custGeom>
                <a:avLst/>
                <a:gdLst/>
                <a:ahLst/>
                <a:cxnLst/>
                <a:rect l="l" t="t" r="r" b="b"/>
                <a:pathLst>
                  <a:path w="823268" h="693387" extrusionOk="0">
                    <a:moveTo>
                      <a:pt x="808473" y="427811"/>
                    </a:moveTo>
                    <a:lnTo>
                      <a:pt x="779566" y="398905"/>
                    </a:lnTo>
                    <a:cubicBezTo>
                      <a:pt x="769630" y="388968"/>
                      <a:pt x="756080" y="382645"/>
                      <a:pt x="741627" y="382645"/>
                    </a:cubicBezTo>
                    <a:cubicBezTo>
                      <a:pt x="732594" y="382645"/>
                      <a:pt x="723561" y="385355"/>
                      <a:pt x="715431" y="388968"/>
                    </a:cubicBezTo>
                    <a:lnTo>
                      <a:pt x="661231" y="334769"/>
                    </a:lnTo>
                    <a:lnTo>
                      <a:pt x="663941" y="332059"/>
                    </a:lnTo>
                    <a:cubicBezTo>
                      <a:pt x="685621" y="310379"/>
                      <a:pt x="685621" y="274246"/>
                      <a:pt x="663941" y="252567"/>
                    </a:cubicBezTo>
                    <a:cubicBezTo>
                      <a:pt x="655812" y="244437"/>
                      <a:pt x="645875" y="239920"/>
                      <a:pt x="635939" y="237210"/>
                    </a:cubicBezTo>
                    <a:cubicBezTo>
                      <a:pt x="637745" y="231791"/>
                      <a:pt x="637745" y="227274"/>
                      <a:pt x="637745" y="220951"/>
                    </a:cubicBezTo>
                    <a:cubicBezTo>
                      <a:pt x="637745" y="205594"/>
                      <a:pt x="632325" y="192044"/>
                      <a:pt x="621485" y="181204"/>
                    </a:cubicBezTo>
                    <a:cubicBezTo>
                      <a:pt x="613356" y="173075"/>
                      <a:pt x="603419" y="168558"/>
                      <a:pt x="593482" y="165848"/>
                    </a:cubicBezTo>
                    <a:cubicBezTo>
                      <a:pt x="595289" y="160428"/>
                      <a:pt x="595289" y="155911"/>
                      <a:pt x="595289" y="149588"/>
                    </a:cubicBezTo>
                    <a:cubicBezTo>
                      <a:pt x="595289" y="134231"/>
                      <a:pt x="589869" y="120682"/>
                      <a:pt x="579029" y="109842"/>
                    </a:cubicBezTo>
                    <a:cubicBezTo>
                      <a:pt x="570899" y="101712"/>
                      <a:pt x="560963" y="96292"/>
                      <a:pt x="551026" y="94486"/>
                    </a:cubicBezTo>
                    <a:cubicBezTo>
                      <a:pt x="556446" y="75516"/>
                      <a:pt x="551930" y="53836"/>
                      <a:pt x="536573" y="38480"/>
                    </a:cubicBezTo>
                    <a:cubicBezTo>
                      <a:pt x="523926" y="25833"/>
                      <a:pt x="506764" y="20413"/>
                      <a:pt x="490503" y="22220"/>
                    </a:cubicBezTo>
                    <a:lnTo>
                      <a:pt x="383009" y="2347"/>
                    </a:lnTo>
                    <a:cubicBezTo>
                      <a:pt x="366749" y="-363"/>
                      <a:pt x="345972" y="-3073"/>
                      <a:pt x="333326" y="8670"/>
                    </a:cubicBezTo>
                    <a:cubicBezTo>
                      <a:pt x="332422" y="9573"/>
                      <a:pt x="331519" y="10477"/>
                      <a:pt x="330616" y="11380"/>
                    </a:cubicBezTo>
                    <a:cubicBezTo>
                      <a:pt x="310743" y="4154"/>
                      <a:pt x="287256" y="8670"/>
                      <a:pt x="270996" y="24027"/>
                    </a:cubicBezTo>
                    <a:cubicBezTo>
                      <a:pt x="260156" y="34866"/>
                      <a:pt x="254737" y="48416"/>
                      <a:pt x="254737" y="63773"/>
                    </a:cubicBezTo>
                    <a:cubicBezTo>
                      <a:pt x="254737" y="69193"/>
                      <a:pt x="255640" y="74612"/>
                      <a:pt x="256544" y="80032"/>
                    </a:cubicBezTo>
                    <a:cubicBezTo>
                      <a:pt x="245704" y="81839"/>
                      <a:pt x="235767" y="87259"/>
                      <a:pt x="228540" y="95389"/>
                    </a:cubicBezTo>
                    <a:cubicBezTo>
                      <a:pt x="217701" y="106229"/>
                      <a:pt x="212281" y="119779"/>
                      <a:pt x="212281" y="135135"/>
                    </a:cubicBezTo>
                    <a:cubicBezTo>
                      <a:pt x="212281" y="140555"/>
                      <a:pt x="213184" y="145975"/>
                      <a:pt x="214087" y="151395"/>
                    </a:cubicBezTo>
                    <a:cubicBezTo>
                      <a:pt x="203247" y="153202"/>
                      <a:pt x="193311" y="158621"/>
                      <a:pt x="186085" y="166751"/>
                    </a:cubicBezTo>
                    <a:cubicBezTo>
                      <a:pt x="175245" y="177591"/>
                      <a:pt x="169824" y="191141"/>
                      <a:pt x="169824" y="206497"/>
                    </a:cubicBezTo>
                    <a:cubicBezTo>
                      <a:pt x="169824" y="218241"/>
                      <a:pt x="173438" y="229080"/>
                      <a:pt x="179761" y="238113"/>
                    </a:cubicBezTo>
                    <a:cubicBezTo>
                      <a:pt x="171631" y="240824"/>
                      <a:pt x="164405" y="245340"/>
                      <a:pt x="158081" y="251663"/>
                    </a:cubicBezTo>
                    <a:cubicBezTo>
                      <a:pt x="136402" y="273343"/>
                      <a:pt x="136402" y="309476"/>
                      <a:pt x="158081" y="331156"/>
                    </a:cubicBezTo>
                    <a:lnTo>
                      <a:pt x="160791" y="333866"/>
                    </a:lnTo>
                    <a:lnTo>
                      <a:pt x="106592" y="388065"/>
                    </a:lnTo>
                    <a:cubicBezTo>
                      <a:pt x="86719" y="379032"/>
                      <a:pt x="61426" y="381742"/>
                      <a:pt x="45166" y="398905"/>
                    </a:cubicBezTo>
                    <a:lnTo>
                      <a:pt x="16260" y="427811"/>
                    </a:lnTo>
                    <a:cubicBezTo>
                      <a:pt x="6323" y="437748"/>
                      <a:pt x="0" y="451298"/>
                      <a:pt x="0" y="465751"/>
                    </a:cubicBezTo>
                    <a:cubicBezTo>
                      <a:pt x="0" y="480204"/>
                      <a:pt x="5420" y="493754"/>
                      <a:pt x="16260" y="503690"/>
                    </a:cubicBezTo>
                    <a:lnTo>
                      <a:pt x="52393" y="539823"/>
                    </a:lnTo>
                    <a:cubicBezTo>
                      <a:pt x="58716" y="546146"/>
                      <a:pt x="68653" y="546146"/>
                      <a:pt x="74976" y="539823"/>
                    </a:cubicBezTo>
                    <a:cubicBezTo>
                      <a:pt x="81299" y="533500"/>
                      <a:pt x="81299" y="523563"/>
                      <a:pt x="74976" y="517240"/>
                    </a:cubicBezTo>
                    <a:lnTo>
                      <a:pt x="38843" y="481107"/>
                    </a:lnTo>
                    <a:cubicBezTo>
                      <a:pt x="34326" y="476591"/>
                      <a:pt x="32520" y="471171"/>
                      <a:pt x="32520" y="465751"/>
                    </a:cubicBezTo>
                    <a:cubicBezTo>
                      <a:pt x="32520" y="460331"/>
                      <a:pt x="34326" y="454911"/>
                      <a:pt x="38843" y="450394"/>
                    </a:cubicBezTo>
                    <a:lnTo>
                      <a:pt x="67749" y="421488"/>
                    </a:lnTo>
                    <a:cubicBezTo>
                      <a:pt x="74976" y="414261"/>
                      <a:pt x="85816" y="413358"/>
                      <a:pt x="93946" y="417875"/>
                    </a:cubicBezTo>
                    <a:cubicBezTo>
                      <a:pt x="94849" y="418778"/>
                      <a:pt x="94849" y="419681"/>
                      <a:pt x="95752" y="420585"/>
                    </a:cubicBezTo>
                    <a:cubicBezTo>
                      <a:pt x="97559" y="422391"/>
                      <a:pt x="98462" y="423294"/>
                      <a:pt x="100269" y="424198"/>
                    </a:cubicBezTo>
                    <a:lnTo>
                      <a:pt x="264673" y="588603"/>
                    </a:lnTo>
                    <a:cubicBezTo>
                      <a:pt x="265577" y="590409"/>
                      <a:pt x="266480" y="592216"/>
                      <a:pt x="268287" y="593119"/>
                    </a:cubicBezTo>
                    <a:cubicBezTo>
                      <a:pt x="270093" y="594925"/>
                      <a:pt x="270996" y="595829"/>
                      <a:pt x="272803" y="596732"/>
                    </a:cubicBezTo>
                    <a:cubicBezTo>
                      <a:pt x="276417" y="600346"/>
                      <a:pt x="278223" y="605765"/>
                      <a:pt x="278223" y="611186"/>
                    </a:cubicBezTo>
                    <a:cubicBezTo>
                      <a:pt x="278223" y="616605"/>
                      <a:pt x="276417" y="622025"/>
                      <a:pt x="271900" y="626542"/>
                    </a:cubicBezTo>
                    <a:lnTo>
                      <a:pt x="242994" y="655448"/>
                    </a:lnTo>
                    <a:cubicBezTo>
                      <a:pt x="234864" y="663578"/>
                      <a:pt x="220411" y="663578"/>
                      <a:pt x="212281" y="655448"/>
                    </a:cubicBezTo>
                    <a:lnTo>
                      <a:pt x="176148" y="619315"/>
                    </a:lnTo>
                    <a:cubicBezTo>
                      <a:pt x="169824" y="612992"/>
                      <a:pt x="159888" y="612992"/>
                      <a:pt x="153565" y="619315"/>
                    </a:cubicBezTo>
                    <a:cubicBezTo>
                      <a:pt x="147241" y="625639"/>
                      <a:pt x="147241" y="635575"/>
                      <a:pt x="153565" y="641898"/>
                    </a:cubicBezTo>
                    <a:lnTo>
                      <a:pt x="189698" y="678031"/>
                    </a:lnTo>
                    <a:cubicBezTo>
                      <a:pt x="200537" y="688871"/>
                      <a:pt x="214087" y="693388"/>
                      <a:pt x="227637" y="693388"/>
                    </a:cubicBezTo>
                    <a:cubicBezTo>
                      <a:pt x="241187" y="693388"/>
                      <a:pt x="255640" y="687968"/>
                      <a:pt x="265577" y="678031"/>
                    </a:cubicBezTo>
                    <a:lnTo>
                      <a:pt x="294483" y="649125"/>
                    </a:lnTo>
                    <a:cubicBezTo>
                      <a:pt x="304419" y="639188"/>
                      <a:pt x="310743" y="625639"/>
                      <a:pt x="310743" y="611186"/>
                    </a:cubicBezTo>
                    <a:cubicBezTo>
                      <a:pt x="310743" y="601249"/>
                      <a:pt x="308033" y="591313"/>
                      <a:pt x="302613" y="582279"/>
                    </a:cubicBezTo>
                    <a:lnTo>
                      <a:pt x="363135" y="521757"/>
                    </a:lnTo>
                    <a:cubicBezTo>
                      <a:pt x="363135" y="521757"/>
                      <a:pt x="363135" y="521757"/>
                      <a:pt x="363135" y="521757"/>
                    </a:cubicBezTo>
                    <a:cubicBezTo>
                      <a:pt x="370362" y="514530"/>
                      <a:pt x="389332" y="516337"/>
                      <a:pt x="408301" y="517240"/>
                    </a:cubicBezTo>
                    <a:cubicBezTo>
                      <a:pt x="421851" y="518143"/>
                      <a:pt x="436304" y="519047"/>
                      <a:pt x="450758" y="517240"/>
                    </a:cubicBezTo>
                    <a:lnTo>
                      <a:pt x="517603" y="584086"/>
                    </a:lnTo>
                    <a:cubicBezTo>
                      <a:pt x="513086" y="592216"/>
                      <a:pt x="511280" y="601249"/>
                      <a:pt x="511280" y="610282"/>
                    </a:cubicBezTo>
                    <a:cubicBezTo>
                      <a:pt x="511280" y="624736"/>
                      <a:pt x="516700" y="638285"/>
                      <a:pt x="527540" y="648222"/>
                    </a:cubicBezTo>
                    <a:lnTo>
                      <a:pt x="556446" y="677128"/>
                    </a:lnTo>
                    <a:cubicBezTo>
                      <a:pt x="566383" y="687064"/>
                      <a:pt x="579933" y="693388"/>
                      <a:pt x="594385" y="693388"/>
                    </a:cubicBezTo>
                    <a:cubicBezTo>
                      <a:pt x="608839" y="693388"/>
                      <a:pt x="622389" y="687968"/>
                      <a:pt x="632325" y="677128"/>
                    </a:cubicBezTo>
                    <a:lnTo>
                      <a:pt x="806666" y="502787"/>
                    </a:lnTo>
                    <a:cubicBezTo>
                      <a:pt x="816603" y="492850"/>
                      <a:pt x="822926" y="479300"/>
                      <a:pt x="822926" y="464847"/>
                    </a:cubicBezTo>
                    <a:cubicBezTo>
                      <a:pt x="824732" y="451298"/>
                      <a:pt x="819313" y="437748"/>
                      <a:pt x="808473" y="427811"/>
                    </a:cubicBezTo>
                    <a:lnTo>
                      <a:pt x="808473" y="427811"/>
                    </a:lnTo>
                    <a:close/>
                    <a:moveTo>
                      <a:pt x="377588" y="36673"/>
                    </a:moveTo>
                    <a:lnTo>
                      <a:pt x="448048" y="50223"/>
                    </a:lnTo>
                    <a:lnTo>
                      <a:pt x="405592" y="92679"/>
                    </a:lnTo>
                    <a:cubicBezTo>
                      <a:pt x="399268" y="89969"/>
                      <a:pt x="390235" y="83646"/>
                      <a:pt x="380299" y="74612"/>
                    </a:cubicBezTo>
                    <a:cubicBezTo>
                      <a:pt x="366749" y="61966"/>
                      <a:pt x="356812" y="46610"/>
                      <a:pt x="356812" y="37577"/>
                    </a:cubicBezTo>
                    <a:cubicBezTo>
                      <a:pt x="356812" y="37577"/>
                      <a:pt x="356812" y="37577"/>
                      <a:pt x="356812" y="37577"/>
                    </a:cubicBezTo>
                    <a:cubicBezTo>
                      <a:pt x="356812" y="37577"/>
                      <a:pt x="356812" y="37577"/>
                      <a:pt x="356812" y="37577"/>
                    </a:cubicBezTo>
                    <a:cubicBezTo>
                      <a:pt x="356812" y="36673"/>
                      <a:pt x="356812" y="36673"/>
                      <a:pt x="356812" y="35770"/>
                    </a:cubicBezTo>
                    <a:cubicBezTo>
                      <a:pt x="358619" y="34866"/>
                      <a:pt x="364038" y="33963"/>
                      <a:pt x="377588" y="36673"/>
                    </a:cubicBezTo>
                    <a:lnTo>
                      <a:pt x="377588" y="36673"/>
                    </a:lnTo>
                    <a:close/>
                    <a:moveTo>
                      <a:pt x="294483" y="49320"/>
                    </a:moveTo>
                    <a:cubicBezTo>
                      <a:pt x="302613" y="41189"/>
                      <a:pt x="315259" y="40286"/>
                      <a:pt x="325196" y="46610"/>
                    </a:cubicBezTo>
                    <a:cubicBezTo>
                      <a:pt x="330616" y="68289"/>
                      <a:pt x="349586" y="89065"/>
                      <a:pt x="357716" y="97196"/>
                    </a:cubicBezTo>
                    <a:cubicBezTo>
                      <a:pt x="364038" y="103519"/>
                      <a:pt x="383912" y="121585"/>
                      <a:pt x="404688" y="126102"/>
                    </a:cubicBezTo>
                    <a:cubicBezTo>
                      <a:pt x="407398" y="129715"/>
                      <a:pt x="409205" y="135135"/>
                      <a:pt x="409205" y="139652"/>
                    </a:cubicBezTo>
                    <a:cubicBezTo>
                      <a:pt x="409205" y="145975"/>
                      <a:pt x="406495" y="152298"/>
                      <a:pt x="401978" y="156815"/>
                    </a:cubicBezTo>
                    <a:cubicBezTo>
                      <a:pt x="397461" y="161331"/>
                      <a:pt x="391138" y="164042"/>
                      <a:pt x="384815" y="164042"/>
                    </a:cubicBezTo>
                    <a:cubicBezTo>
                      <a:pt x="378492" y="164042"/>
                      <a:pt x="372169" y="161331"/>
                      <a:pt x="367652" y="156815"/>
                    </a:cubicBezTo>
                    <a:lnTo>
                      <a:pt x="367652" y="156815"/>
                    </a:lnTo>
                    <a:lnTo>
                      <a:pt x="367652" y="156815"/>
                    </a:lnTo>
                    <a:lnTo>
                      <a:pt x="294483" y="83646"/>
                    </a:lnTo>
                    <a:cubicBezTo>
                      <a:pt x="289967" y="79129"/>
                      <a:pt x="287256" y="72806"/>
                      <a:pt x="287256" y="66482"/>
                    </a:cubicBezTo>
                    <a:cubicBezTo>
                      <a:pt x="288160" y="60160"/>
                      <a:pt x="290870" y="53836"/>
                      <a:pt x="294483" y="49320"/>
                    </a:cubicBezTo>
                    <a:lnTo>
                      <a:pt x="294483" y="49320"/>
                    </a:lnTo>
                    <a:close/>
                    <a:moveTo>
                      <a:pt x="252027" y="120682"/>
                    </a:moveTo>
                    <a:cubicBezTo>
                      <a:pt x="256544" y="116165"/>
                      <a:pt x="262867" y="113455"/>
                      <a:pt x="269190" y="113455"/>
                    </a:cubicBezTo>
                    <a:cubicBezTo>
                      <a:pt x="275513" y="113455"/>
                      <a:pt x="281836" y="116165"/>
                      <a:pt x="286353" y="120682"/>
                    </a:cubicBezTo>
                    <a:lnTo>
                      <a:pt x="345069" y="179398"/>
                    </a:lnTo>
                    <a:cubicBezTo>
                      <a:pt x="354102" y="188431"/>
                      <a:pt x="354102" y="203787"/>
                      <a:pt x="345069" y="212821"/>
                    </a:cubicBezTo>
                    <a:cubicBezTo>
                      <a:pt x="340552" y="217337"/>
                      <a:pt x="334229" y="220047"/>
                      <a:pt x="327906" y="220047"/>
                    </a:cubicBezTo>
                    <a:cubicBezTo>
                      <a:pt x="321583" y="220047"/>
                      <a:pt x="315259" y="217337"/>
                      <a:pt x="310743" y="212821"/>
                    </a:cubicBezTo>
                    <a:lnTo>
                      <a:pt x="310743" y="212821"/>
                    </a:lnTo>
                    <a:lnTo>
                      <a:pt x="265577" y="167654"/>
                    </a:lnTo>
                    <a:cubicBezTo>
                      <a:pt x="265577" y="167654"/>
                      <a:pt x="265577" y="167654"/>
                      <a:pt x="265577" y="167654"/>
                    </a:cubicBezTo>
                    <a:lnTo>
                      <a:pt x="251123" y="153202"/>
                    </a:lnTo>
                    <a:cubicBezTo>
                      <a:pt x="246607" y="148685"/>
                      <a:pt x="243897" y="142362"/>
                      <a:pt x="243897" y="136038"/>
                    </a:cubicBezTo>
                    <a:cubicBezTo>
                      <a:pt x="245704" y="130619"/>
                      <a:pt x="247510" y="125198"/>
                      <a:pt x="252027" y="120682"/>
                    </a:cubicBezTo>
                    <a:lnTo>
                      <a:pt x="252027" y="120682"/>
                    </a:lnTo>
                    <a:close/>
                    <a:moveTo>
                      <a:pt x="209571" y="191141"/>
                    </a:moveTo>
                    <a:cubicBezTo>
                      <a:pt x="214087" y="186625"/>
                      <a:pt x="220411" y="183914"/>
                      <a:pt x="226734" y="183914"/>
                    </a:cubicBezTo>
                    <a:cubicBezTo>
                      <a:pt x="233057" y="183914"/>
                      <a:pt x="239380" y="186625"/>
                      <a:pt x="243897" y="191141"/>
                    </a:cubicBezTo>
                    <a:lnTo>
                      <a:pt x="289063" y="236307"/>
                    </a:lnTo>
                    <a:cubicBezTo>
                      <a:pt x="293579" y="240824"/>
                      <a:pt x="296289" y="247147"/>
                      <a:pt x="296289" y="253470"/>
                    </a:cubicBezTo>
                    <a:cubicBezTo>
                      <a:pt x="296289" y="259793"/>
                      <a:pt x="293579" y="266117"/>
                      <a:pt x="289063" y="270633"/>
                    </a:cubicBezTo>
                    <a:cubicBezTo>
                      <a:pt x="284546" y="275150"/>
                      <a:pt x="278223" y="277860"/>
                      <a:pt x="271900" y="277860"/>
                    </a:cubicBezTo>
                    <a:cubicBezTo>
                      <a:pt x="265577" y="277860"/>
                      <a:pt x="259253" y="275150"/>
                      <a:pt x="254737" y="270633"/>
                    </a:cubicBezTo>
                    <a:lnTo>
                      <a:pt x="238477" y="254374"/>
                    </a:lnTo>
                    <a:cubicBezTo>
                      <a:pt x="238477" y="254374"/>
                      <a:pt x="238477" y="254374"/>
                      <a:pt x="238477" y="254374"/>
                    </a:cubicBezTo>
                    <a:lnTo>
                      <a:pt x="209571" y="226370"/>
                    </a:lnTo>
                    <a:cubicBezTo>
                      <a:pt x="205054" y="221854"/>
                      <a:pt x="202344" y="215530"/>
                      <a:pt x="202344" y="209208"/>
                    </a:cubicBezTo>
                    <a:cubicBezTo>
                      <a:pt x="203247" y="201981"/>
                      <a:pt x="205054" y="195658"/>
                      <a:pt x="209571" y="191141"/>
                    </a:cubicBezTo>
                    <a:lnTo>
                      <a:pt x="209571" y="191141"/>
                    </a:lnTo>
                    <a:close/>
                    <a:moveTo>
                      <a:pt x="181568" y="276957"/>
                    </a:moveTo>
                    <a:cubicBezTo>
                      <a:pt x="186085" y="272440"/>
                      <a:pt x="192407" y="269730"/>
                      <a:pt x="198731" y="269730"/>
                    </a:cubicBezTo>
                    <a:cubicBezTo>
                      <a:pt x="205054" y="269730"/>
                      <a:pt x="211377" y="272440"/>
                      <a:pt x="215894" y="276957"/>
                    </a:cubicBezTo>
                    <a:lnTo>
                      <a:pt x="232154" y="293216"/>
                    </a:lnTo>
                    <a:cubicBezTo>
                      <a:pt x="236670" y="297733"/>
                      <a:pt x="239380" y="304056"/>
                      <a:pt x="239380" y="310379"/>
                    </a:cubicBezTo>
                    <a:cubicBezTo>
                      <a:pt x="239380" y="316703"/>
                      <a:pt x="236670" y="323026"/>
                      <a:pt x="232154" y="327543"/>
                    </a:cubicBezTo>
                    <a:cubicBezTo>
                      <a:pt x="227637" y="332059"/>
                      <a:pt x="221314" y="334769"/>
                      <a:pt x="214990" y="334769"/>
                    </a:cubicBezTo>
                    <a:cubicBezTo>
                      <a:pt x="208668" y="334769"/>
                      <a:pt x="202344" y="332059"/>
                      <a:pt x="197828" y="327543"/>
                    </a:cubicBezTo>
                    <a:lnTo>
                      <a:pt x="196021" y="325736"/>
                    </a:lnTo>
                    <a:cubicBezTo>
                      <a:pt x="196021" y="325736"/>
                      <a:pt x="196021" y="325736"/>
                      <a:pt x="196021" y="325736"/>
                    </a:cubicBezTo>
                    <a:cubicBezTo>
                      <a:pt x="196021" y="325736"/>
                      <a:pt x="196021" y="325736"/>
                      <a:pt x="196021" y="325736"/>
                    </a:cubicBezTo>
                    <a:lnTo>
                      <a:pt x="181568" y="311283"/>
                    </a:lnTo>
                    <a:cubicBezTo>
                      <a:pt x="172535" y="301346"/>
                      <a:pt x="172535" y="285990"/>
                      <a:pt x="181568" y="276957"/>
                    </a:cubicBezTo>
                    <a:lnTo>
                      <a:pt x="181568" y="276957"/>
                    </a:lnTo>
                    <a:close/>
                    <a:moveTo>
                      <a:pt x="513086" y="461234"/>
                    </a:moveTo>
                    <a:cubicBezTo>
                      <a:pt x="506764" y="454911"/>
                      <a:pt x="496827" y="454911"/>
                      <a:pt x="490503" y="461234"/>
                    </a:cubicBezTo>
                    <a:lnTo>
                      <a:pt x="476051" y="475687"/>
                    </a:lnTo>
                    <a:cubicBezTo>
                      <a:pt x="462501" y="489237"/>
                      <a:pt x="437208" y="487431"/>
                      <a:pt x="413721" y="485624"/>
                    </a:cubicBezTo>
                    <a:cubicBezTo>
                      <a:pt x="387525" y="483817"/>
                      <a:pt x="360425" y="482010"/>
                      <a:pt x="343262" y="500077"/>
                    </a:cubicBezTo>
                    <a:lnTo>
                      <a:pt x="283643" y="559696"/>
                    </a:lnTo>
                    <a:lnTo>
                      <a:pt x="133691" y="409745"/>
                    </a:lnTo>
                    <a:lnTo>
                      <a:pt x="186988" y="356449"/>
                    </a:lnTo>
                    <a:cubicBezTo>
                      <a:pt x="196021" y="361869"/>
                      <a:pt x="205957" y="364578"/>
                      <a:pt x="216797" y="364578"/>
                    </a:cubicBezTo>
                    <a:cubicBezTo>
                      <a:pt x="232154" y="364578"/>
                      <a:pt x="245704" y="359159"/>
                      <a:pt x="256544" y="348319"/>
                    </a:cubicBezTo>
                    <a:cubicBezTo>
                      <a:pt x="267383" y="337479"/>
                      <a:pt x="272803" y="323929"/>
                      <a:pt x="272803" y="308573"/>
                    </a:cubicBezTo>
                    <a:cubicBezTo>
                      <a:pt x="272803" y="308573"/>
                      <a:pt x="272803" y="308573"/>
                      <a:pt x="272803" y="308573"/>
                    </a:cubicBezTo>
                    <a:cubicBezTo>
                      <a:pt x="272803" y="308573"/>
                      <a:pt x="272803" y="308573"/>
                      <a:pt x="272803" y="308573"/>
                    </a:cubicBezTo>
                    <a:cubicBezTo>
                      <a:pt x="288160" y="308573"/>
                      <a:pt x="301710" y="303153"/>
                      <a:pt x="312550" y="292313"/>
                    </a:cubicBezTo>
                    <a:cubicBezTo>
                      <a:pt x="323389" y="281473"/>
                      <a:pt x="328809" y="267924"/>
                      <a:pt x="328809" y="252567"/>
                    </a:cubicBezTo>
                    <a:cubicBezTo>
                      <a:pt x="328809" y="252567"/>
                      <a:pt x="328809" y="252567"/>
                      <a:pt x="328809" y="252567"/>
                    </a:cubicBezTo>
                    <a:cubicBezTo>
                      <a:pt x="328809" y="252567"/>
                      <a:pt x="328809" y="252567"/>
                      <a:pt x="328809" y="252567"/>
                    </a:cubicBezTo>
                    <a:cubicBezTo>
                      <a:pt x="344166" y="252567"/>
                      <a:pt x="357716" y="247147"/>
                      <a:pt x="368555" y="236307"/>
                    </a:cubicBezTo>
                    <a:cubicBezTo>
                      <a:pt x="379395" y="225467"/>
                      <a:pt x="384815" y="211014"/>
                      <a:pt x="384815" y="195658"/>
                    </a:cubicBezTo>
                    <a:cubicBezTo>
                      <a:pt x="384815" y="195658"/>
                      <a:pt x="384815" y="195658"/>
                      <a:pt x="384815" y="195658"/>
                    </a:cubicBezTo>
                    <a:cubicBezTo>
                      <a:pt x="400171" y="195658"/>
                      <a:pt x="413721" y="190238"/>
                      <a:pt x="424561" y="179398"/>
                    </a:cubicBezTo>
                    <a:cubicBezTo>
                      <a:pt x="435401" y="168558"/>
                      <a:pt x="440821" y="155008"/>
                      <a:pt x="440821" y="139652"/>
                    </a:cubicBezTo>
                    <a:cubicBezTo>
                      <a:pt x="440821" y="128812"/>
                      <a:pt x="438111" y="118875"/>
                      <a:pt x="432691" y="109842"/>
                    </a:cubicBezTo>
                    <a:lnTo>
                      <a:pt x="478760" y="63773"/>
                    </a:lnTo>
                    <a:cubicBezTo>
                      <a:pt x="482374" y="60160"/>
                      <a:pt x="486890" y="58353"/>
                      <a:pt x="491407" y="57449"/>
                    </a:cubicBezTo>
                    <a:cubicBezTo>
                      <a:pt x="492310" y="57449"/>
                      <a:pt x="492310" y="57449"/>
                      <a:pt x="493214" y="57449"/>
                    </a:cubicBezTo>
                    <a:cubicBezTo>
                      <a:pt x="500440" y="56546"/>
                      <a:pt x="507667" y="58353"/>
                      <a:pt x="513086" y="63773"/>
                    </a:cubicBezTo>
                    <a:cubicBezTo>
                      <a:pt x="522120" y="72806"/>
                      <a:pt x="522120" y="88162"/>
                      <a:pt x="513086" y="97196"/>
                    </a:cubicBezTo>
                    <a:lnTo>
                      <a:pt x="498634" y="111648"/>
                    </a:lnTo>
                    <a:cubicBezTo>
                      <a:pt x="498634" y="111648"/>
                      <a:pt x="498634" y="111648"/>
                      <a:pt x="498634" y="111648"/>
                    </a:cubicBezTo>
                    <a:lnTo>
                      <a:pt x="482374" y="127909"/>
                    </a:lnTo>
                    <a:cubicBezTo>
                      <a:pt x="476051" y="134231"/>
                      <a:pt x="476051" y="144168"/>
                      <a:pt x="482374" y="150492"/>
                    </a:cubicBezTo>
                    <a:cubicBezTo>
                      <a:pt x="488697" y="156815"/>
                      <a:pt x="498634" y="156815"/>
                      <a:pt x="504957" y="150492"/>
                    </a:cubicBezTo>
                    <a:lnTo>
                      <a:pt x="519410" y="136038"/>
                    </a:lnTo>
                    <a:cubicBezTo>
                      <a:pt x="519410" y="136038"/>
                      <a:pt x="519410" y="136038"/>
                      <a:pt x="519410" y="136038"/>
                    </a:cubicBezTo>
                    <a:lnTo>
                      <a:pt x="521217" y="134231"/>
                    </a:lnTo>
                    <a:cubicBezTo>
                      <a:pt x="530250" y="125198"/>
                      <a:pt x="545606" y="125198"/>
                      <a:pt x="554640" y="134231"/>
                    </a:cubicBezTo>
                    <a:cubicBezTo>
                      <a:pt x="559156" y="138748"/>
                      <a:pt x="561866" y="145071"/>
                      <a:pt x="561866" y="151395"/>
                    </a:cubicBezTo>
                    <a:cubicBezTo>
                      <a:pt x="561866" y="157718"/>
                      <a:pt x="559156" y="164042"/>
                      <a:pt x="554640" y="168558"/>
                    </a:cubicBezTo>
                    <a:lnTo>
                      <a:pt x="540186" y="183011"/>
                    </a:lnTo>
                    <a:cubicBezTo>
                      <a:pt x="540186" y="183011"/>
                      <a:pt x="540186" y="183011"/>
                      <a:pt x="540186" y="183011"/>
                    </a:cubicBezTo>
                    <a:lnTo>
                      <a:pt x="523926" y="199271"/>
                    </a:lnTo>
                    <a:cubicBezTo>
                      <a:pt x="517603" y="205594"/>
                      <a:pt x="517603" y="215530"/>
                      <a:pt x="523926" y="221854"/>
                    </a:cubicBezTo>
                    <a:cubicBezTo>
                      <a:pt x="530250" y="228177"/>
                      <a:pt x="540186" y="228177"/>
                      <a:pt x="546510" y="221854"/>
                    </a:cubicBezTo>
                    <a:lnTo>
                      <a:pt x="562769" y="205594"/>
                    </a:lnTo>
                    <a:cubicBezTo>
                      <a:pt x="567286" y="201078"/>
                      <a:pt x="573609" y="198368"/>
                      <a:pt x="579933" y="198368"/>
                    </a:cubicBezTo>
                    <a:cubicBezTo>
                      <a:pt x="586256" y="198368"/>
                      <a:pt x="592579" y="201078"/>
                      <a:pt x="597096" y="205594"/>
                    </a:cubicBezTo>
                    <a:cubicBezTo>
                      <a:pt x="601612" y="210111"/>
                      <a:pt x="604322" y="216434"/>
                      <a:pt x="604322" y="222757"/>
                    </a:cubicBezTo>
                    <a:cubicBezTo>
                      <a:pt x="604322" y="229080"/>
                      <a:pt x="601612" y="235404"/>
                      <a:pt x="597096" y="239920"/>
                    </a:cubicBezTo>
                    <a:lnTo>
                      <a:pt x="569093" y="267924"/>
                    </a:lnTo>
                    <a:cubicBezTo>
                      <a:pt x="562769" y="274246"/>
                      <a:pt x="562769" y="284183"/>
                      <a:pt x="569093" y="290507"/>
                    </a:cubicBezTo>
                    <a:cubicBezTo>
                      <a:pt x="572706" y="294120"/>
                      <a:pt x="576319" y="295023"/>
                      <a:pt x="580836" y="295023"/>
                    </a:cubicBezTo>
                    <a:cubicBezTo>
                      <a:pt x="585352" y="295023"/>
                      <a:pt x="588966" y="293216"/>
                      <a:pt x="592579" y="290507"/>
                    </a:cubicBezTo>
                    <a:lnTo>
                      <a:pt x="606129" y="276957"/>
                    </a:lnTo>
                    <a:cubicBezTo>
                      <a:pt x="606129" y="276957"/>
                      <a:pt x="606129" y="276957"/>
                      <a:pt x="606129" y="276957"/>
                    </a:cubicBezTo>
                    <a:cubicBezTo>
                      <a:pt x="610646" y="272440"/>
                      <a:pt x="616968" y="269730"/>
                      <a:pt x="623292" y="269730"/>
                    </a:cubicBezTo>
                    <a:cubicBezTo>
                      <a:pt x="629615" y="269730"/>
                      <a:pt x="635939" y="272440"/>
                      <a:pt x="640455" y="276957"/>
                    </a:cubicBezTo>
                    <a:cubicBezTo>
                      <a:pt x="649488" y="285990"/>
                      <a:pt x="649488" y="301346"/>
                      <a:pt x="640455" y="310379"/>
                    </a:cubicBezTo>
                    <a:lnTo>
                      <a:pt x="626002" y="324833"/>
                    </a:lnTo>
                    <a:cubicBezTo>
                      <a:pt x="626002" y="324833"/>
                      <a:pt x="626002" y="324833"/>
                      <a:pt x="626002" y="324833"/>
                    </a:cubicBezTo>
                    <a:cubicBezTo>
                      <a:pt x="626002" y="324833"/>
                      <a:pt x="626002" y="324833"/>
                      <a:pt x="626002" y="324833"/>
                    </a:cubicBezTo>
                    <a:lnTo>
                      <a:pt x="603419" y="347416"/>
                    </a:lnTo>
                    <a:cubicBezTo>
                      <a:pt x="597096" y="353739"/>
                      <a:pt x="597096" y="363675"/>
                      <a:pt x="603419" y="369999"/>
                    </a:cubicBezTo>
                    <a:cubicBezTo>
                      <a:pt x="607032" y="373612"/>
                      <a:pt x="610646" y="374515"/>
                      <a:pt x="615162" y="374515"/>
                    </a:cubicBezTo>
                    <a:cubicBezTo>
                      <a:pt x="619679" y="374515"/>
                      <a:pt x="623292" y="372709"/>
                      <a:pt x="626905" y="369999"/>
                    </a:cubicBezTo>
                    <a:lnTo>
                      <a:pt x="637745" y="359159"/>
                    </a:lnTo>
                    <a:lnTo>
                      <a:pt x="690138" y="411551"/>
                    </a:lnTo>
                    <a:lnTo>
                      <a:pt x="540186" y="561503"/>
                    </a:lnTo>
                    <a:lnTo>
                      <a:pt x="486890" y="508207"/>
                    </a:lnTo>
                    <a:cubicBezTo>
                      <a:pt x="490503" y="505497"/>
                      <a:pt x="494117" y="502787"/>
                      <a:pt x="497730" y="499174"/>
                    </a:cubicBezTo>
                    <a:lnTo>
                      <a:pt x="512183" y="484721"/>
                    </a:lnTo>
                    <a:cubicBezTo>
                      <a:pt x="519410" y="478397"/>
                      <a:pt x="519410" y="467557"/>
                      <a:pt x="513086" y="461234"/>
                    </a:cubicBezTo>
                    <a:lnTo>
                      <a:pt x="513086" y="461234"/>
                    </a:lnTo>
                    <a:close/>
                    <a:moveTo>
                      <a:pt x="785890" y="482010"/>
                    </a:moveTo>
                    <a:lnTo>
                      <a:pt x="611549" y="656352"/>
                    </a:lnTo>
                    <a:cubicBezTo>
                      <a:pt x="607032" y="660868"/>
                      <a:pt x="601612" y="662675"/>
                      <a:pt x="596192" y="662675"/>
                    </a:cubicBezTo>
                    <a:cubicBezTo>
                      <a:pt x="590772" y="662675"/>
                      <a:pt x="585352" y="660868"/>
                      <a:pt x="580836" y="656352"/>
                    </a:cubicBezTo>
                    <a:lnTo>
                      <a:pt x="551930" y="627445"/>
                    </a:lnTo>
                    <a:cubicBezTo>
                      <a:pt x="547413" y="623832"/>
                      <a:pt x="545606" y="617508"/>
                      <a:pt x="545606" y="612089"/>
                    </a:cubicBezTo>
                    <a:cubicBezTo>
                      <a:pt x="545606" y="606669"/>
                      <a:pt x="547413" y="601249"/>
                      <a:pt x="551930" y="596732"/>
                    </a:cubicBezTo>
                    <a:lnTo>
                      <a:pt x="726271" y="422391"/>
                    </a:lnTo>
                    <a:cubicBezTo>
                      <a:pt x="730787" y="417875"/>
                      <a:pt x="736207" y="416068"/>
                      <a:pt x="741627" y="416068"/>
                    </a:cubicBezTo>
                    <a:cubicBezTo>
                      <a:pt x="747047" y="416068"/>
                      <a:pt x="752467" y="417875"/>
                      <a:pt x="756983" y="422391"/>
                    </a:cubicBezTo>
                    <a:lnTo>
                      <a:pt x="785890" y="451298"/>
                    </a:lnTo>
                    <a:cubicBezTo>
                      <a:pt x="790406" y="455814"/>
                      <a:pt x="792213" y="461234"/>
                      <a:pt x="792213" y="466654"/>
                    </a:cubicBezTo>
                    <a:cubicBezTo>
                      <a:pt x="792213" y="472074"/>
                      <a:pt x="789503" y="477494"/>
                      <a:pt x="785890" y="482010"/>
                    </a:cubicBez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lang="de-DE">
                  <a:solidFill>
                    <a:schemeClr val="dk1"/>
                  </a:solidFill>
                  <a:latin typeface="Calibri"/>
                  <a:ea typeface="Calibri"/>
                  <a:cs typeface="Calibri"/>
                  <a:sym typeface="Calibri"/>
                </a:endParaRPr>
              </a:p>
            </p:txBody>
          </p:sp>
          <p:sp>
            <p:nvSpPr>
              <p:cNvPr id="139" name="Google Shape;139;p2"/>
              <p:cNvSpPr/>
              <p:nvPr/>
            </p:nvSpPr>
            <p:spPr>
              <a:xfrm>
                <a:off x="7343189" y="2388003"/>
                <a:ext cx="91687" cy="90558"/>
              </a:xfrm>
              <a:custGeom>
                <a:avLst/>
                <a:gdLst/>
                <a:ahLst/>
                <a:cxnLst/>
                <a:rect l="l" t="t" r="r" b="b"/>
                <a:pathLst>
                  <a:path w="91687" h="90558" extrusionOk="0">
                    <a:moveTo>
                      <a:pt x="63458" y="86041"/>
                    </a:moveTo>
                    <a:cubicBezTo>
                      <a:pt x="67071" y="89654"/>
                      <a:pt x="70685" y="90558"/>
                      <a:pt x="75201" y="90558"/>
                    </a:cubicBezTo>
                    <a:cubicBezTo>
                      <a:pt x="79718" y="90558"/>
                      <a:pt x="83331" y="88751"/>
                      <a:pt x="86945" y="86041"/>
                    </a:cubicBezTo>
                    <a:cubicBezTo>
                      <a:pt x="93268" y="79718"/>
                      <a:pt x="93268" y="69781"/>
                      <a:pt x="86945" y="63458"/>
                    </a:cubicBezTo>
                    <a:lnTo>
                      <a:pt x="27326" y="4743"/>
                    </a:lnTo>
                    <a:cubicBezTo>
                      <a:pt x="21002" y="-1581"/>
                      <a:pt x="11065" y="-1581"/>
                      <a:pt x="4743" y="4743"/>
                    </a:cubicBezTo>
                    <a:cubicBezTo>
                      <a:pt x="-1581" y="11065"/>
                      <a:pt x="-1581" y="21002"/>
                      <a:pt x="4743" y="27326"/>
                    </a:cubicBezTo>
                    <a:lnTo>
                      <a:pt x="63458" y="86041"/>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lang="de-DE">
                  <a:solidFill>
                    <a:schemeClr val="dk1"/>
                  </a:solidFill>
                  <a:latin typeface="Calibri"/>
                  <a:ea typeface="Calibri"/>
                  <a:cs typeface="Calibri"/>
                  <a:sym typeface="Calibri"/>
                </a:endParaRPr>
              </a:p>
            </p:txBody>
          </p:sp>
          <p:sp>
            <p:nvSpPr>
              <p:cNvPr id="140" name="Google Shape;140;p2"/>
              <p:cNvSpPr/>
              <p:nvPr/>
            </p:nvSpPr>
            <p:spPr>
              <a:xfrm>
                <a:off x="7812012" y="2388003"/>
                <a:ext cx="91687" cy="90558"/>
              </a:xfrm>
              <a:custGeom>
                <a:avLst/>
                <a:gdLst/>
                <a:ahLst/>
                <a:cxnLst/>
                <a:rect l="l" t="t" r="r" b="b"/>
                <a:pathLst>
                  <a:path w="91687" h="90558" extrusionOk="0">
                    <a:moveTo>
                      <a:pt x="15582" y="90558"/>
                    </a:moveTo>
                    <a:cubicBezTo>
                      <a:pt x="20099" y="90558"/>
                      <a:pt x="23713" y="88751"/>
                      <a:pt x="27326" y="86041"/>
                    </a:cubicBezTo>
                    <a:lnTo>
                      <a:pt x="86945" y="27326"/>
                    </a:lnTo>
                    <a:cubicBezTo>
                      <a:pt x="93268" y="21002"/>
                      <a:pt x="93268" y="11065"/>
                      <a:pt x="86945" y="4743"/>
                    </a:cubicBezTo>
                    <a:cubicBezTo>
                      <a:pt x="80622" y="-1581"/>
                      <a:pt x="70685" y="-1581"/>
                      <a:pt x="64362" y="4743"/>
                    </a:cubicBezTo>
                    <a:lnTo>
                      <a:pt x="4743" y="63458"/>
                    </a:lnTo>
                    <a:cubicBezTo>
                      <a:pt x="-1581" y="69781"/>
                      <a:pt x="-1581" y="79718"/>
                      <a:pt x="4743" y="86041"/>
                    </a:cubicBezTo>
                    <a:cubicBezTo>
                      <a:pt x="6549" y="88751"/>
                      <a:pt x="11066" y="90558"/>
                      <a:pt x="15582" y="90558"/>
                    </a:cubicBez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lang="de-DE">
                  <a:solidFill>
                    <a:schemeClr val="dk1"/>
                  </a:solidFill>
                  <a:latin typeface="Calibri"/>
                  <a:ea typeface="Calibri"/>
                  <a:cs typeface="Calibri"/>
                  <a:sym typeface="Calibri"/>
                </a:endParaRPr>
              </a:p>
            </p:txBody>
          </p:sp>
          <p:sp>
            <p:nvSpPr>
              <p:cNvPr id="141" name="Google Shape;141;p2"/>
              <p:cNvSpPr/>
              <p:nvPr/>
            </p:nvSpPr>
            <p:spPr>
              <a:xfrm>
                <a:off x="7748339" y="2918715"/>
                <a:ext cx="32046" cy="32283"/>
              </a:xfrm>
              <a:custGeom>
                <a:avLst/>
                <a:gdLst/>
                <a:ahLst/>
                <a:cxnLst/>
                <a:rect l="l" t="t" r="r" b="b"/>
                <a:pathLst>
                  <a:path w="32046" h="32283" extrusionOk="0">
                    <a:moveTo>
                      <a:pt x="16023" y="32283"/>
                    </a:moveTo>
                    <a:cubicBezTo>
                      <a:pt x="18733" y="32283"/>
                      <a:pt x="21443" y="31380"/>
                      <a:pt x="23250" y="30477"/>
                    </a:cubicBezTo>
                    <a:cubicBezTo>
                      <a:pt x="31380" y="26863"/>
                      <a:pt x="34090" y="16927"/>
                      <a:pt x="30476" y="8797"/>
                    </a:cubicBezTo>
                    <a:cubicBezTo>
                      <a:pt x="26863" y="667"/>
                      <a:pt x="16926" y="-2043"/>
                      <a:pt x="8797" y="1570"/>
                    </a:cubicBezTo>
                    <a:lnTo>
                      <a:pt x="8797" y="1570"/>
                    </a:lnTo>
                    <a:cubicBezTo>
                      <a:pt x="667" y="5184"/>
                      <a:pt x="-2043" y="15120"/>
                      <a:pt x="1570" y="23250"/>
                    </a:cubicBezTo>
                    <a:cubicBezTo>
                      <a:pt x="4280" y="29573"/>
                      <a:pt x="9700" y="32283"/>
                      <a:pt x="16023" y="32283"/>
                    </a:cubicBezTo>
                    <a:lnTo>
                      <a:pt x="16023" y="32283"/>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lang="de-DE">
                  <a:solidFill>
                    <a:schemeClr val="dk1"/>
                  </a:solidFill>
                  <a:latin typeface="Calibri"/>
                  <a:ea typeface="Calibri"/>
                  <a:cs typeface="Calibri"/>
                  <a:sym typeface="Calibri"/>
                </a:endParaRPr>
              </a:p>
            </p:txBody>
          </p:sp>
        </p:grpSp>
      </p:grpSp>
      <p:grpSp>
        <p:nvGrpSpPr>
          <p:cNvPr id="142" name="Google Shape;142;p2"/>
          <p:cNvGrpSpPr/>
          <p:nvPr/>
        </p:nvGrpSpPr>
        <p:grpSpPr>
          <a:xfrm>
            <a:off x="3838432" y="1165653"/>
            <a:ext cx="568976" cy="613194"/>
            <a:chOff x="8697387" y="3737866"/>
            <a:chExt cx="1058709" cy="1140988"/>
          </a:xfrm>
        </p:grpSpPr>
        <p:sp>
          <p:nvSpPr>
            <p:cNvPr id="143" name="Google Shape;143;p2"/>
            <p:cNvSpPr/>
            <p:nvPr/>
          </p:nvSpPr>
          <p:spPr>
            <a:xfrm>
              <a:off x="8697387" y="3737866"/>
              <a:ext cx="1058709" cy="1140988"/>
            </a:xfrm>
            <a:custGeom>
              <a:avLst/>
              <a:gdLst/>
              <a:ahLst/>
              <a:cxnLst/>
              <a:rect l="l" t="t" r="r" b="b"/>
              <a:pathLst>
                <a:path w="1058709" h="1140988" extrusionOk="0">
                  <a:moveTo>
                    <a:pt x="1058709" y="447070"/>
                  </a:moveTo>
                  <a:lnTo>
                    <a:pt x="1044995" y="386729"/>
                  </a:lnTo>
                  <a:cubicBezTo>
                    <a:pt x="1039510" y="364787"/>
                    <a:pt x="1025796" y="348331"/>
                    <a:pt x="1003854" y="342845"/>
                  </a:cubicBezTo>
                  <a:cubicBezTo>
                    <a:pt x="1012082" y="315418"/>
                    <a:pt x="1017568" y="287990"/>
                    <a:pt x="1017568" y="260562"/>
                  </a:cubicBezTo>
                  <a:cubicBezTo>
                    <a:pt x="1017568" y="202964"/>
                    <a:pt x="998368" y="142624"/>
                    <a:pt x="962712" y="95997"/>
                  </a:cubicBezTo>
                  <a:lnTo>
                    <a:pt x="891399" y="0"/>
                  </a:lnTo>
                  <a:lnTo>
                    <a:pt x="820088" y="95997"/>
                  </a:lnTo>
                  <a:cubicBezTo>
                    <a:pt x="784432" y="142624"/>
                    <a:pt x="765233" y="200221"/>
                    <a:pt x="765233" y="260562"/>
                  </a:cubicBezTo>
                  <a:cubicBezTo>
                    <a:pt x="765233" y="263305"/>
                    <a:pt x="765233" y="263305"/>
                    <a:pt x="765233" y="266048"/>
                  </a:cubicBezTo>
                  <a:lnTo>
                    <a:pt x="691178" y="266048"/>
                  </a:lnTo>
                  <a:cubicBezTo>
                    <a:pt x="633580" y="266048"/>
                    <a:pt x="575981" y="282504"/>
                    <a:pt x="526612" y="315418"/>
                  </a:cubicBezTo>
                  <a:cubicBezTo>
                    <a:pt x="485470" y="287990"/>
                    <a:pt x="438843" y="271533"/>
                    <a:pt x="392217" y="266048"/>
                  </a:cubicBezTo>
                  <a:cubicBezTo>
                    <a:pt x="397701" y="249591"/>
                    <a:pt x="400445" y="230392"/>
                    <a:pt x="400445" y="211193"/>
                  </a:cubicBezTo>
                  <a:cubicBezTo>
                    <a:pt x="400445" y="101482"/>
                    <a:pt x="309934" y="10971"/>
                    <a:pt x="200223" y="10971"/>
                  </a:cubicBezTo>
                  <a:cubicBezTo>
                    <a:pt x="90513" y="10971"/>
                    <a:pt x="0" y="101482"/>
                    <a:pt x="0" y="211193"/>
                  </a:cubicBezTo>
                  <a:cubicBezTo>
                    <a:pt x="0" y="282504"/>
                    <a:pt x="35657" y="326389"/>
                    <a:pt x="65827" y="362045"/>
                  </a:cubicBezTo>
                  <a:cubicBezTo>
                    <a:pt x="85027" y="386729"/>
                    <a:pt x="101483" y="405928"/>
                    <a:pt x="109711" y="430614"/>
                  </a:cubicBezTo>
                  <a:lnTo>
                    <a:pt x="109711" y="430614"/>
                  </a:lnTo>
                  <a:cubicBezTo>
                    <a:pt x="43885" y="463527"/>
                    <a:pt x="0" y="532096"/>
                    <a:pt x="0" y="608893"/>
                  </a:cubicBezTo>
                  <a:cubicBezTo>
                    <a:pt x="0" y="718604"/>
                    <a:pt x="90513" y="809115"/>
                    <a:pt x="200223" y="809115"/>
                  </a:cubicBezTo>
                  <a:cubicBezTo>
                    <a:pt x="309934" y="809115"/>
                    <a:pt x="400445" y="718604"/>
                    <a:pt x="400445" y="608893"/>
                  </a:cubicBezTo>
                  <a:cubicBezTo>
                    <a:pt x="400445" y="532096"/>
                    <a:pt x="359304" y="463527"/>
                    <a:pt x="290734" y="430614"/>
                  </a:cubicBezTo>
                  <a:lnTo>
                    <a:pt x="290734" y="430614"/>
                  </a:lnTo>
                  <a:cubicBezTo>
                    <a:pt x="296220" y="405928"/>
                    <a:pt x="315418" y="383987"/>
                    <a:pt x="334618" y="362045"/>
                  </a:cubicBezTo>
                  <a:cubicBezTo>
                    <a:pt x="348332" y="342845"/>
                    <a:pt x="364789" y="323646"/>
                    <a:pt x="378503" y="301704"/>
                  </a:cubicBezTo>
                  <a:cubicBezTo>
                    <a:pt x="425129" y="304446"/>
                    <a:pt x="471756" y="320903"/>
                    <a:pt x="510156" y="348331"/>
                  </a:cubicBezTo>
                  <a:lnTo>
                    <a:pt x="510156" y="811857"/>
                  </a:lnTo>
                  <a:lnTo>
                    <a:pt x="386731" y="811857"/>
                  </a:lnTo>
                  <a:cubicBezTo>
                    <a:pt x="373017" y="825571"/>
                    <a:pt x="356560" y="839285"/>
                    <a:pt x="337362" y="847513"/>
                  </a:cubicBezTo>
                  <a:lnTo>
                    <a:pt x="910599" y="847513"/>
                  </a:lnTo>
                  <a:lnTo>
                    <a:pt x="910599" y="617122"/>
                  </a:lnTo>
                  <a:cubicBezTo>
                    <a:pt x="918827" y="603408"/>
                    <a:pt x="929799" y="586951"/>
                    <a:pt x="946255" y="567752"/>
                  </a:cubicBezTo>
                  <a:lnTo>
                    <a:pt x="946255" y="885912"/>
                  </a:lnTo>
                  <a:lnTo>
                    <a:pt x="581467" y="885912"/>
                  </a:lnTo>
                  <a:lnTo>
                    <a:pt x="581467" y="905112"/>
                  </a:lnTo>
                  <a:cubicBezTo>
                    <a:pt x="581467" y="935282"/>
                    <a:pt x="556783" y="959967"/>
                    <a:pt x="526612" y="959967"/>
                  </a:cubicBezTo>
                  <a:cubicBezTo>
                    <a:pt x="496442" y="959967"/>
                    <a:pt x="471756" y="935282"/>
                    <a:pt x="471756" y="905112"/>
                  </a:cubicBezTo>
                  <a:lnTo>
                    <a:pt x="471756" y="885912"/>
                  </a:lnTo>
                  <a:lnTo>
                    <a:pt x="271535" y="885912"/>
                  </a:lnTo>
                  <a:lnTo>
                    <a:pt x="271535" y="874941"/>
                  </a:lnTo>
                  <a:cubicBezTo>
                    <a:pt x="260563" y="877684"/>
                    <a:pt x="246849" y="880426"/>
                    <a:pt x="235879" y="883169"/>
                  </a:cubicBezTo>
                  <a:lnTo>
                    <a:pt x="235879" y="1066934"/>
                  </a:lnTo>
                  <a:cubicBezTo>
                    <a:pt x="235879" y="1086134"/>
                    <a:pt x="219421" y="1102590"/>
                    <a:pt x="200223" y="1102590"/>
                  </a:cubicBezTo>
                  <a:cubicBezTo>
                    <a:pt x="181024" y="1102590"/>
                    <a:pt x="164566" y="1086134"/>
                    <a:pt x="164566" y="1066934"/>
                  </a:cubicBezTo>
                  <a:lnTo>
                    <a:pt x="164566" y="883169"/>
                  </a:lnTo>
                  <a:cubicBezTo>
                    <a:pt x="150852" y="880426"/>
                    <a:pt x="139882" y="877684"/>
                    <a:pt x="128910" y="874941"/>
                  </a:cubicBezTo>
                  <a:lnTo>
                    <a:pt x="128910" y="1066934"/>
                  </a:lnTo>
                  <a:cubicBezTo>
                    <a:pt x="128910" y="1108076"/>
                    <a:pt x="161824" y="1140989"/>
                    <a:pt x="202965" y="1140989"/>
                  </a:cubicBezTo>
                  <a:cubicBezTo>
                    <a:pt x="244107" y="1140989"/>
                    <a:pt x="277021" y="1108076"/>
                    <a:pt x="277021" y="1066934"/>
                  </a:cubicBezTo>
                  <a:lnTo>
                    <a:pt x="277021" y="921568"/>
                  </a:lnTo>
                  <a:lnTo>
                    <a:pt x="441587" y="921568"/>
                  </a:lnTo>
                  <a:cubicBezTo>
                    <a:pt x="449815" y="962709"/>
                    <a:pt x="485470" y="995622"/>
                    <a:pt x="529355" y="995622"/>
                  </a:cubicBezTo>
                  <a:cubicBezTo>
                    <a:pt x="573239" y="995622"/>
                    <a:pt x="608895" y="965452"/>
                    <a:pt x="617123" y="921568"/>
                  </a:cubicBezTo>
                  <a:lnTo>
                    <a:pt x="946255" y="921568"/>
                  </a:lnTo>
                  <a:cubicBezTo>
                    <a:pt x="965454" y="921568"/>
                    <a:pt x="981912" y="905112"/>
                    <a:pt x="981912" y="885912"/>
                  </a:cubicBezTo>
                  <a:lnTo>
                    <a:pt x="981912" y="490954"/>
                  </a:lnTo>
                  <a:cubicBezTo>
                    <a:pt x="981912" y="474498"/>
                    <a:pt x="976426" y="458041"/>
                    <a:pt x="968198" y="444327"/>
                  </a:cubicBezTo>
                  <a:lnTo>
                    <a:pt x="1058709" y="444327"/>
                  </a:lnTo>
                  <a:close/>
                  <a:moveTo>
                    <a:pt x="145368" y="227649"/>
                  </a:moveTo>
                  <a:lnTo>
                    <a:pt x="126168" y="227649"/>
                  </a:lnTo>
                  <a:cubicBezTo>
                    <a:pt x="115197" y="227649"/>
                    <a:pt x="106969" y="219421"/>
                    <a:pt x="106969" y="208450"/>
                  </a:cubicBezTo>
                  <a:cubicBezTo>
                    <a:pt x="106969" y="197479"/>
                    <a:pt x="115197" y="189250"/>
                    <a:pt x="126168" y="189250"/>
                  </a:cubicBezTo>
                  <a:cubicBezTo>
                    <a:pt x="137138" y="189250"/>
                    <a:pt x="145368" y="197479"/>
                    <a:pt x="145368" y="208450"/>
                  </a:cubicBezTo>
                  <a:lnTo>
                    <a:pt x="145368" y="227649"/>
                  </a:lnTo>
                  <a:close/>
                  <a:moveTo>
                    <a:pt x="216679" y="408671"/>
                  </a:moveTo>
                  <a:lnTo>
                    <a:pt x="181024" y="408671"/>
                  </a:lnTo>
                  <a:lnTo>
                    <a:pt x="181024" y="263305"/>
                  </a:lnTo>
                  <a:lnTo>
                    <a:pt x="216679" y="263305"/>
                  </a:lnTo>
                  <a:lnTo>
                    <a:pt x="216679" y="408671"/>
                  </a:lnTo>
                  <a:close/>
                  <a:moveTo>
                    <a:pt x="255079" y="447070"/>
                  </a:moveTo>
                  <a:lnTo>
                    <a:pt x="255079" y="482726"/>
                  </a:lnTo>
                  <a:lnTo>
                    <a:pt x="145368" y="482726"/>
                  </a:lnTo>
                  <a:lnTo>
                    <a:pt x="145368" y="447070"/>
                  </a:lnTo>
                  <a:lnTo>
                    <a:pt x="255079" y="447070"/>
                  </a:lnTo>
                  <a:close/>
                  <a:moveTo>
                    <a:pt x="249593" y="518382"/>
                  </a:moveTo>
                  <a:cubicBezTo>
                    <a:pt x="241365" y="540324"/>
                    <a:pt x="222165" y="554038"/>
                    <a:pt x="197480" y="554038"/>
                  </a:cubicBezTo>
                  <a:cubicBezTo>
                    <a:pt x="172796" y="554038"/>
                    <a:pt x="153596" y="537581"/>
                    <a:pt x="145368" y="518382"/>
                  </a:cubicBezTo>
                  <a:lnTo>
                    <a:pt x="249593" y="518382"/>
                  </a:lnTo>
                  <a:close/>
                  <a:moveTo>
                    <a:pt x="362046" y="608893"/>
                  </a:moveTo>
                  <a:cubicBezTo>
                    <a:pt x="362046" y="699404"/>
                    <a:pt x="287991" y="773459"/>
                    <a:pt x="197480" y="773459"/>
                  </a:cubicBezTo>
                  <a:cubicBezTo>
                    <a:pt x="106969" y="773459"/>
                    <a:pt x="32914" y="699404"/>
                    <a:pt x="32914" y="608893"/>
                  </a:cubicBezTo>
                  <a:cubicBezTo>
                    <a:pt x="32914" y="554038"/>
                    <a:pt x="60341" y="501925"/>
                    <a:pt x="106969" y="471755"/>
                  </a:cubicBezTo>
                  <a:lnTo>
                    <a:pt x="106969" y="499183"/>
                  </a:lnTo>
                  <a:cubicBezTo>
                    <a:pt x="106969" y="548552"/>
                    <a:pt x="148110" y="589694"/>
                    <a:pt x="197480" y="589694"/>
                  </a:cubicBezTo>
                  <a:cubicBezTo>
                    <a:pt x="246849" y="589694"/>
                    <a:pt x="287991" y="548552"/>
                    <a:pt x="287991" y="499183"/>
                  </a:cubicBezTo>
                  <a:lnTo>
                    <a:pt x="287991" y="471755"/>
                  </a:lnTo>
                  <a:cubicBezTo>
                    <a:pt x="334618" y="504668"/>
                    <a:pt x="362046" y="554038"/>
                    <a:pt x="362046" y="608893"/>
                  </a:cubicBezTo>
                  <a:lnTo>
                    <a:pt x="362046" y="608893"/>
                  </a:lnTo>
                  <a:close/>
                  <a:moveTo>
                    <a:pt x="304448" y="337359"/>
                  </a:moveTo>
                  <a:cubicBezTo>
                    <a:pt x="285248" y="359302"/>
                    <a:pt x="268793" y="381244"/>
                    <a:pt x="257821" y="408671"/>
                  </a:cubicBezTo>
                  <a:lnTo>
                    <a:pt x="252335" y="408671"/>
                  </a:lnTo>
                  <a:lnTo>
                    <a:pt x="252335" y="263305"/>
                  </a:lnTo>
                  <a:lnTo>
                    <a:pt x="271535" y="263305"/>
                  </a:lnTo>
                  <a:cubicBezTo>
                    <a:pt x="301704" y="263305"/>
                    <a:pt x="326390" y="238620"/>
                    <a:pt x="326390" y="208450"/>
                  </a:cubicBezTo>
                  <a:cubicBezTo>
                    <a:pt x="326390" y="178280"/>
                    <a:pt x="301704" y="153594"/>
                    <a:pt x="271535" y="153594"/>
                  </a:cubicBezTo>
                  <a:cubicBezTo>
                    <a:pt x="241365" y="153594"/>
                    <a:pt x="216679" y="178280"/>
                    <a:pt x="216679" y="208450"/>
                  </a:cubicBezTo>
                  <a:lnTo>
                    <a:pt x="216679" y="227649"/>
                  </a:lnTo>
                  <a:lnTo>
                    <a:pt x="181024" y="227649"/>
                  </a:lnTo>
                  <a:lnTo>
                    <a:pt x="181024" y="208450"/>
                  </a:lnTo>
                  <a:cubicBezTo>
                    <a:pt x="181024" y="178280"/>
                    <a:pt x="156338" y="153594"/>
                    <a:pt x="126168" y="153594"/>
                  </a:cubicBezTo>
                  <a:cubicBezTo>
                    <a:pt x="95997" y="153594"/>
                    <a:pt x="71313" y="178280"/>
                    <a:pt x="71313" y="208450"/>
                  </a:cubicBezTo>
                  <a:cubicBezTo>
                    <a:pt x="71313" y="238620"/>
                    <a:pt x="95997" y="263305"/>
                    <a:pt x="126168" y="263305"/>
                  </a:cubicBezTo>
                  <a:lnTo>
                    <a:pt x="145368" y="263305"/>
                  </a:lnTo>
                  <a:lnTo>
                    <a:pt x="145368" y="408671"/>
                  </a:lnTo>
                  <a:lnTo>
                    <a:pt x="139882" y="408671"/>
                  </a:lnTo>
                  <a:cubicBezTo>
                    <a:pt x="128910" y="381244"/>
                    <a:pt x="112454" y="359302"/>
                    <a:pt x="93255" y="337359"/>
                  </a:cubicBezTo>
                  <a:cubicBezTo>
                    <a:pt x="65827" y="301704"/>
                    <a:pt x="35657" y="266048"/>
                    <a:pt x="35657" y="208450"/>
                  </a:cubicBezTo>
                  <a:cubicBezTo>
                    <a:pt x="35657" y="117938"/>
                    <a:pt x="109711" y="43884"/>
                    <a:pt x="200223" y="43884"/>
                  </a:cubicBezTo>
                  <a:cubicBezTo>
                    <a:pt x="290734" y="43884"/>
                    <a:pt x="364789" y="117938"/>
                    <a:pt x="364789" y="208450"/>
                  </a:cubicBezTo>
                  <a:cubicBezTo>
                    <a:pt x="362046" y="268790"/>
                    <a:pt x="334618" y="304446"/>
                    <a:pt x="304448" y="337359"/>
                  </a:cubicBezTo>
                  <a:lnTo>
                    <a:pt x="304448" y="337359"/>
                  </a:lnTo>
                  <a:close/>
                  <a:moveTo>
                    <a:pt x="255079" y="227649"/>
                  </a:moveTo>
                  <a:lnTo>
                    <a:pt x="255079" y="208450"/>
                  </a:lnTo>
                  <a:cubicBezTo>
                    <a:pt x="255079" y="197479"/>
                    <a:pt x="263307" y="189250"/>
                    <a:pt x="274277" y="189250"/>
                  </a:cubicBezTo>
                  <a:cubicBezTo>
                    <a:pt x="285248" y="189250"/>
                    <a:pt x="293476" y="197479"/>
                    <a:pt x="293476" y="208450"/>
                  </a:cubicBezTo>
                  <a:cubicBezTo>
                    <a:pt x="293476" y="219421"/>
                    <a:pt x="285248" y="227649"/>
                    <a:pt x="274277" y="227649"/>
                  </a:cubicBezTo>
                  <a:lnTo>
                    <a:pt x="255079" y="227649"/>
                  </a:lnTo>
                  <a:close/>
                  <a:moveTo>
                    <a:pt x="872201" y="373015"/>
                  </a:moveTo>
                  <a:lnTo>
                    <a:pt x="872201" y="408671"/>
                  </a:lnTo>
                  <a:lnTo>
                    <a:pt x="847516" y="408671"/>
                  </a:lnTo>
                  <a:lnTo>
                    <a:pt x="825574" y="364787"/>
                  </a:lnTo>
                  <a:cubicBezTo>
                    <a:pt x="809116" y="331874"/>
                    <a:pt x="800888" y="296218"/>
                    <a:pt x="800888" y="257819"/>
                  </a:cubicBezTo>
                  <a:cubicBezTo>
                    <a:pt x="800888" y="235877"/>
                    <a:pt x="803632" y="211193"/>
                    <a:pt x="811860" y="191993"/>
                  </a:cubicBezTo>
                  <a:lnTo>
                    <a:pt x="973682" y="191993"/>
                  </a:lnTo>
                  <a:cubicBezTo>
                    <a:pt x="979168" y="213935"/>
                    <a:pt x="984654" y="235877"/>
                    <a:pt x="984654" y="257819"/>
                  </a:cubicBezTo>
                  <a:cubicBezTo>
                    <a:pt x="984654" y="293475"/>
                    <a:pt x="976426" y="331874"/>
                    <a:pt x="959969" y="364787"/>
                  </a:cubicBezTo>
                  <a:lnTo>
                    <a:pt x="938027" y="408671"/>
                  </a:lnTo>
                  <a:lnTo>
                    <a:pt x="913343" y="408671"/>
                  </a:lnTo>
                  <a:lnTo>
                    <a:pt x="913343" y="373015"/>
                  </a:lnTo>
                  <a:lnTo>
                    <a:pt x="872201" y="373015"/>
                  </a:lnTo>
                  <a:close/>
                  <a:moveTo>
                    <a:pt x="789918" y="375758"/>
                  </a:moveTo>
                  <a:cubicBezTo>
                    <a:pt x="789918" y="378501"/>
                    <a:pt x="792660" y="378501"/>
                    <a:pt x="792660" y="381244"/>
                  </a:cubicBezTo>
                  <a:lnTo>
                    <a:pt x="806374" y="411414"/>
                  </a:lnTo>
                  <a:lnTo>
                    <a:pt x="767975" y="411414"/>
                  </a:lnTo>
                  <a:lnTo>
                    <a:pt x="770719" y="397701"/>
                  </a:lnTo>
                  <a:cubicBezTo>
                    <a:pt x="773461" y="383987"/>
                    <a:pt x="781689" y="378501"/>
                    <a:pt x="789918" y="375758"/>
                  </a:cubicBezTo>
                  <a:lnTo>
                    <a:pt x="789918" y="375758"/>
                  </a:lnTo>
                  <a:close/>
                  <a:moveTo>
                    <a:pt x="1009340" y="394958"/>
                  </a:moveTo>
                  <a:lnTo>
                    <a:pt x="1012082" y="408671"/>
                  </a:lnTo>
                  <a:lnTo>
                    <a:pt x="973682" y="408671"/>
                  </a:lnTo>
                  <a:lnTo>
                    <a:pt x="987396" y="378501"/>
                  </a:lnTo>
                  <a:cubicBezTo>
                    <a:pt x="987396" y="375758"/>
                    <a:pt x="990140" y="375758"/>
                    <a:pt x="990140" y="373015"/>
                  </a:cubicBezTo>
                  <a:cubicBezTo>
                    <a:pt x="1001110" y="378501"/>
                    <a:pt x="1006596" y="383987"/>
                    <a:pt x="1009340" y="394958"/>
                  </a:cubicBezTo>
                  <a:lnTo>
                    <a:pt x="1009340" y="394958"/>
                  </a:lnTo>
                  <a:close/>
                  <a:moveTo>
                    <a:pt x="891399" y="57598"/>
                  </a:moveTo>
                  <a:lnTo>
                    <a:pt x="935285" y="115196"/>
                  </a:lnTo>
                  <a:cubicBezTo>
                    <a:pt x="943513" y="126167"/>
                    <a:pt x="951741" y="139881"/>
                    <a:pt x="959969" y="153594"/>
                  </a:cubicBezTo>
                  <a:lnTo>
                    <a:pt x="825574" y="153594"/>
                  </a:lnTo>
                  <a:cubicBezTo>
                    <a:pt x="831060" y="139881"/>
                    <a:pt x="839288" y="126167"/>
                    <a:pt x="850258" y="115196"/>
                  </a:cubicBezTo>
                  <a:lnTo>
                    <a:pt x="891399" y="57598"/>
                  </a:lnTo>
                  <a:close/>
                  <a:moveTo>
                    <a:pt x="872201" y="809115"/>
                  </a:moveTo>
                  <a:lnTo>
                    <a:pt x="545811" y="809115"/>
                  </a:lnTo>
                  <a:lnTo>
                    <a:pt x="545811" y="345588"/>
                  </a:lnTo>
                  <a:cubicBezTo>
                    <a:pt x="586953" y="315418"/>
                    <a:pt x="639066" y="298961"/>
                    <a:pt x="691178" y="298961"/>
                  </a:cubicBezTo>
                  <a:lnTo>
                    <a:pt x="767975" y="298961"/>
                  </a:lnTo>
                  <a:cubicBezTo>
                    <a:pt x="770719" y="312675"/>
                    <a:pt x="773461" y="326389"/>
                    <a:pt x="778947" y="340102"/>
                  </a:cubicBezTo>
                  <a:cubicBezTo>
                    <a:pt x="759747" y="348331"/>
                    <a:pt x="743291" y="364787"/>
                    <a:pt x="737805" y="383987"/>
                  </a:cubicBezTo>
                  <a:lnTo>
                    <a:pt x="724091" y="444327"/>
                  </a:lnTo>
                  <a:lnTo>
                    <a:pt x="814602" y="444327"/>
                  </a:lnTo>
                  <a:cubicBezTo>
                    <a:pt x="806374" y="458041"/>
                    <a:pt x="800888" y="474498"/>
                    <a:pt x="800888" y="490954"/>
                  </a:cubicBezTo>
                  <a:cubicBezTo>
                    <a:pt x="800888" y="512896"/>
                    <a:pt x="809116" y="532096"/>
                    <a:pt x="822830" y="548552"/>
                  </a:cubicBezTo>
                  <a:cubicBezTo>
                    <a:pt x="847516" y="575980"/>
                    <a:pt x="863972" y="597922"/>
                    <a:pt x="872201" y="614379"/>
                  </a:cubicBezTo>
                  <a:lnTo>
                    <a:pt x="872201" y="809115"/>
                  </a:lnTo>
                  <a:close/>
                  <a:moveTo>
                    <a:pt x="929799" y="458041"/>
                  </a:moveTo>
                  <a:cubicBezTo>
                    <a:pt x="938027" y="466270"/>
                    <a:pt x="943513" y="479983"/>
                    <a:pt x="943513" y="493697"/>
                  </a:cubicBezTo>
                  <a:cubicBezTo>
                    <a:pt x="943513" y="504668"/>
                    <a:pt x="938027" y="518382"/>
                    <a:pt x="929799" y="526610"/>
                  </a:cubicBezTo>
                  <a:cubicBezTo>
                    <a:pt x="916085" y="540324"/>
                    <a:pt x="899629" y="559523"/>
                    <a:pt x="888657" y="575980"/>
                  </a:cubicBezTo>
                  <a:cubicBezTo>
                    <a:pt x="874943" y="559523"/>
                    <a:pt x="861230" y="540324"/>
                    <a:pt x="847516" y="526610"/>
                  </a:cubicBezTo>
                  <a:cubicBezTo>
                    <a:pt x="839288" y="518382"/>
                    <a:pt x="833802" y="504668"/>
                    <a:pt x="833802" y="493697"/>
                  </a:cubicBezTo>
                  <a:cubicBezTo>
                    <a:pt x="833802" y="479983"/>
                    <a:pt x="839288" y="469012"/>
                    <a:pt x="847516" y="458041"/>
                  </a:cubicBezTo>
                  <a:lnTo>
                    <a:pt x="858488" y="447070"/>
                  </a:lnTo>
                  <a:lnTo>
                    <a:pt x="869458" y="447070"/>
                  </a:lnTo>
                  <a:lnTo>
                    <a:pt x="869458" y="482726"/>
                  </a:lnTo>
                  <a:lnTo>
                    <a:pt x="905113" y="482726"/>
                  </a:lnTo>
                  <a:lnTo>
                    <a:pt x="905113" y="447070"/>
                  </a:lnTo>
                  <a:lnTo>
                    <a:pt x="916085" y="447070"/>
                  </a:lnTo>
                  <a:lnTo>
                    <a:pt x="929799" y="458041"/>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lang="de-DE">
                <a:solidFill>
                  <a:schemeClr val="dk1"/>
                </a:solidFill>
                <a:latin typeface="Arial"/>
                <a:ea typeface="Arial"/>
                <a:cs typeface="Arial"/>
                <a:sym typeface="Arial"/>
              </a:endParaRPr>
            </a:p>
          </p:txBody>
        </p:sp>
        <p:sp>
          <p:nvSpPr>
            <p:cNvPr id="144" name="Google Shape;144;p2"/>
            <p:cNvSpPr/>
            <p:nvPr/>
          </p:nvSpPr>
          <p:spPr>
            <a:xfrm>
              <a:off x="8878411" y="4365959"/>
              <a:ext cx="35655" cy="35655"/>
            </a:xfrm>
            <a:custGeom>
              <a:avLst/>
              <a:gdLst/>
              <a:ahLst/>
              <a:cxnLst/>
              <a:rect l="l" t="t" r="r" b="b"/>
              <a:pathLst>
                <a:path w="35655" h="35655" extrusionOk="0">
                  <a:moveTo>
                    <a:pt x="0" y="0"/>
                  </a:moveTo>
                  <a:lnTo>
                    <a:pt x="35656" y="0"/>
                  </a:lnTo>
                  <a:lnTo>
                    <a:pt x="35656" y="35656"/>
                  </a:lnTo>
                  <a:lnTo>
                    <a:pt x="0" y="35656"/>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lang="de-DE">
                <a:solidFill>
                  <a:schemeClr val="dk1"/>
                </a:solidFill>
                <a:latin typeface="Arial"/>
                <a:ea typeface="Arial"/>
                <a:cs typeface="Arial"/>
                <a:sym typeface="Arial"/>
              </a:endParaRPr>
            </a:p>
          </p:txBody>
        </p:sp>
        <p:sp>
          <p:nvSpPr>
            <p:cNvPr id="145" name="Google Shape;145;p2"/>
            <p:cNvSpPr/>
            <p:nvPr/>
          </p:nvSpPr>
          <p:spPr>
            <a:xfrm>
              <a:off x="8952465" y="4365959"/>
              <a:ext cx="35655" cy="35655"/>
            </a:xfrm>
            <a:custGeom>
              <a:avLst/>
              <a:gdLst/>
              <a:ahLst/>
              <a:cxnLst/>
              <a:rect l="l" t="t" r="r" b="b"/>
              <a:pathLst>
                <a:path w="35655" h="35655" extrusionOk="0">
                  <a:moveTo>
                    <a:pt x="1" y="0"/>
                  </a:moveTo>
                  <a:lnTo>
                    <a:pt x="35656" y="0"/>
                  </a:lnTo>
                  <a:lnTo>
                    <a:pt x="35656" y="35656"/>
                  </a:lnTo>
                  <a:lnTo>
                    <a:pt x="1" y="35656"/>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lang="de-DE">
                <a:solidFill>
                  <a:schemeClr val="dk1"/>
                </a:solidFill>
                <a:latin typeface="Arial"/>
                <a:ea typeface="Arial"/>
                <a:cs typeface="Arial"/>
                <a:sym typeface="Arial"/>
              </a:endParaRPr>
            </a:p>
          </p:txBody>
        </p:sp>
        <p:sp>
          <p:nvSpPr>
            <p:cNvPr id="146" name="Google Shape;146;p2"/>
            <p:cNvSpPr/>
            <p:nvPr/>
          </p:nvSpPr>
          <p:spPr>
            <a:xfrm>
              <a:off x="8807099" y="4365959"/>
              <a:ext cx="35655" cy="35655"/>
            </a:xfrm>
            <a:custGeom>
              <a:avLst/>
              <a:gdLst/>
              <a:ahLst/>
              <a:cxnLst/>
              <a:rect l="l" t="t" r="r" b="b"/>
              <a:pathLst>
                <a:path w="35655" h="35655" extrusionOk="0">
                  <a:moveTo>
                    <a:pt x="-1" y="0"/>
                  </a:moveTo>
                  <a:lnTo>
                    <a:pt x="35655" y="0"/>
                  </a:lnTo>
                  <a:lnTo>
                    <a:pt x="35655" y="35656"/>
                  </a:lnTo>
                  <a:lnTo>
                    <a:pt x="-1" y="35656"/>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lang="de-DE">
                <a:solidFill>
                  <a:schemeClr val="dk1"/>
                </a:solidFill>
                <a:latin typeface="Arial"/>
                <a:ea typeface="Arial"/>
                <a:cs typeface="Arial"/>
                <a:sym typeface="Arial"/>
              </a:endParaRPr>
            </a:p>
          </p:txBody>
        </p:sp>
        <p:sp>
          <p:nvSpPr>
            <p:cNvPr id="147" name="Google Shape;147;p2"/>
            <p:cNvSpPr/>
            <p:nvPr/>
          </p:nvSpPr>
          <p:spPr>
            <a:xfrm>
              <a:off x="9278855" y="4475669"/>
              <a:ext cx="255077" cy="35655"/>
            </a:xfrm>
            <a:custGeom>
              <a:avLst/>
              <a:gdLst/>
              <a:ahLst/>
              <a:cxnLst/>
              <a:rect l="l" t="t" r="r" b="b"/>
              <a:pathLst>
                <a:path w="255077" h="35655" extrusionOk="0">
                  <a:moveTo>
                    <a:pt x="0" y="0"/>
                  </a:moveTo>
                  <a:lnTo>
                    <a:pt x="255077" y="0"/>
                  </a:lnTo>
                  <a:lnTo>
                    <a:pt x="255077" y="35656"/>
                  </a:lnTo>
                  <a:lnTo>
                    <a:pt x="0" y="35656"/>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lang="de-DE">
                <a:solidFill>
                  <a:schemeClr val="dk1"/>
                </a:solidFill>
                <a:latin typeface="Arial"/>
                <a:ea typeface="Arial"/>
                <a:cs typeface="Arial"/>
                <a:sym typeface="Arial"/>
              </a:endParaRPr>
            </a:p>
          </p:txBody>
        </p:sp>
        <p:sp>
          <p:nvSpPr>
            <p:cNvPr id="148" name="Google Shape;148;p2"/>
            <p:cNvSpPr/>
            <p:nvPr/>
          </p:nvSpPr>
          <p:spPr>
            <a:xfrm>
              <a:off x="9278855" y="4401615"/>
              <a:ext cx="255077" cy="35655"/>
            </a:xfrm>
            <a:custGeom>
              <a:avLst/>
              <a:gdLst/>
              <a:ahLst/>
              <a:cxnLst/>
              <a:rect l="l" t="t" r="r" b="b"/>
              <a:pathLst>
                <a:path w="255077" h="35655" extrusionOk="0">
                  <a:moveTo>
                    <a:pt x="0" y="0"/>
                  </a:moveTo>
                  <a:lnTo>
                    <a:pt x="255077" y="0"/>
                  </a:lnTo>
                  <a:lnTo>
                    <a:pt x="255077" y="35656"/>
                  </a:lnTo>
                  <a:lnTo>
                    <a:pt x="0" y="35656"/>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lang="de-DE">
                <a:solidFill>
                  <a:schemeClr val="dk1"/>
                </a:solidFill>
                <a:latin typeface="Arial"/>
                <a:ea typeface="Arial"/>
                <a:cs typeface="Arial"/>
                <a:sym typeface="Arial"/>
              </a:endParaRPr>
            </a:p>
          </p:txBody>
        </p:sp>
        <p:sp>
          <p:nvSpPr>
            <p:cNvPr id="149" name="Google Shape;149;p2"/>
            <p:cNvSpPr/>
            <p:nvPr/>
          </p:nvSpPr>
          <p:spPr>
            <a:xfrm>
              <a:off x="9278855" y="4330303"/>
              <a:ext cx="181022" cy="35655"/>
            </a:xfrm>
            <a:custGeom>
              <a:avLst/>
              <a:gdLst/>
              <a:ahLst/>
              <a:cxnLst/>
              <a:rect l="l" t="t" r="r" b="b"/>
              <a:pathLst>
                <a:path w="181022" h="35655" extrusionOk="0">
                  <a:moveTo>
                    <a:pt x="0" y="0"/>
                  </a:moveTo>
                  <a:lnTo>
                    <a:pt x="181022" y="0"/>
                  </a:lnTo>
                  <a:lnTo>
                    <a:pt x="181022" y="35656"/>
                  </a:lnTo>
                  <a:lnTo>
                    <a:pt x="0" y="35656"/>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lang="de-DE">
                <a:solidFill>
                  <a:schemeClr val="dk1"/>
                </a:solidFill>
                <a:latin typeface="Arial"/>
                <a:ea typeface="Arial"/>
                <a:cs typeface="Arial"/>
                <a:sym typeface="Arial"/>
              </a:endParaRPr>
            </a:p>
          </p:txBody>
        </p:sp>
        <p:sp>
          <p:nvSpPr>
            <p:cNvPr id="150" name="Google Shape;150;p2"/>
            <p:cNvSpPr/>
            <p:nvPr/>
          </p:nvSpPr>
          <p:spPr>
            <a:xfrm>
              <a:off x="9278855" y="4256248"/>
              <a:ext cx="181022" cy="35655"/>
            </a:xfrm>
            <a:custGeom>
              <a:avLst/>
              <a:gdLst/>
              <a:ahLst/>
              <a:cxnLst/>
              <a:rect l="l" t="t" r="r" b="b"/>
              <a:pathLst>
                <a:path w="181022" h="35655" extrusionOk="0">
                  <a:moveTo>
                    <a:pt x="0" y="0"/>
                  </a:moveTo>
                  <a:lnTo>
                    <a:pt x="181022" y="0"/>
                  </a:lnTo>
                  <a:lnTo>
                    <a:pt x="181022" y="35656"/>
                  </a:lnTo>
                  <a:lnTo>
                    <a:pt x="0" y="35656"/>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lang="de-DE">
                <a:solidFill>
                  <a:schemeClr val="dk1"/>
                </a:solidFill>
                <a:latin typeface="Arial"/>
                <a:ea typeface="Arial"/>
                <a:cs typeface="Arial"/>
                <a:sym typeface="Arial"/>
              </a:endParaRPr>
            </a:p>
          </p:txBody>
        </p:sp>
      </p:grpSp>
      <p:grpSp>
        <p:nvGrpSpPr>
          <p:cNvPr id="151" name="Google Shape;151;p2"/>
          <p:cNvGrpSpPr/>
          <p:nvPr/>
        </p:nvGrpSpPr>
        <p:grpSpPr>
          <a:xfrm>
            <a:off x="4251907" y="8838079"/>
            <a:ext cx="858937" cy="625320"/>
            <a:chOff x="3400450" y="986392"/>
            <a:chExt cx="1487826" cy="1083162"/>
          </a:xfrm>
        </p:grpSpPr>
        <p:sp>
          <p:nvSpPr>
            <p:cNvPr id="152" name="Google Shape;152;p2"/>
            <p:cNvSpPr/>
            <p:nvPr/>
          </p:nvSpPr>
          <p:spPr>
            <a:xfrm>
              <a:off x="3400450" y="986392"/>
              <a:ext cx="1367826" cy="997498"/>
            </a:xfrm>
            <a:custGeom>
              <a:avLst/>
              <a:gdLst/>
              <a:ahLst/>
              <a:cxnLst/>
              <a:rect l="l" t="t" r="r" b="b"/>
              <a:pathLst>
                <a:path w="921110" h="671727" extrusionOk="0">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440" lang="de-DE">
                <a:solidFill>
                  <a:schemeClr val="dk1"/>
                </a:solidFill>
                <a:latin typeface="Arial"/>
                <a:ea typeface="Arial"/>
                <a:cs typeface="Arial"/>
                <a:sym typeface="Arial"/>
              </a:endParaRPr>
            </a:p>
          </p:txBody>
        </p:sp>
        <p:sp>
          <p:nvSpPr>
            <p:cNvPr id="153" name="Google Shape;153;p2"/>
            <p:cNvSpPr/>
            <p:nvPr/>
          </p:nvSpPr>
          <p:spPr>
            <a:xfrm>
              <a:off x="3400450" y="986392"/>
              <a:ext cx="1487826" cy="1083162"/>
            </a:xfrm>
            <a:custGeom>
              <a:avLst/>
              <a:gdLst/>
              <a:ahLst/>
              <a:cxnLst/>
              <a:rect l="l" t="t" r="r" b="b"/>
              <a:pathLst>
                <a:path w="920214" h="669931" extrusionOk="0">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440" lang="de-DE">
                <a:solidFill>
                  <a:schemeClr val="dk1"/>
                </a:solidFill>
                <a:latin typeface="Arial"/>
                <a:ea typeface="Arial"/>
                <a:cs typeface="Arial"/>
                <a:sym typeface="Arial"/>
              </a:endParaRPr>
            </a:p>
          </p:txBody>
        </p:sp>
      </p:grpSp>
      <p:sp>
        <p:nvSpPr>
          <p:cNvPr id="154" name="Google Shape;154;p2"/>
          <p:cNvSpPr txBox="1"/>
          <p:nvPr/>
        </p:nvSpPr>
        <p:spPr>
          <a:xfrm>
            <a:off x="2340864" y="7775296"/>
            <a:ext cx="2066544" cy="324384"/>
          </a:xfrm>
          <a:prstGeom prst="rect">
            <a:avLst/>
          </a:prstGeom>
          <a:noFill/>
          <a:ln>
            <a:noFill/>
          </a:ln>
        </p:spPr>
        <p:txBody>
          <a:bodyPr spcFirstLastPara="1" wrap="square" lIns="91425" tIns="45700" rIns="91425" bIns="45700" anchor="t" anchorCtr="0">
            <a:spAutoFit/>
          </a:bodyPr>
          <a:lstStyle/>
          <a:p>
            <a:pPr marL="0" marR="0" lvl="0" indent="0" algn="ctr" rtl="0">
              <a:lnSpc>
                <a:spcPct val="73636"/>
              </a:lnSpc>
              <a:spcBef>
                <a:spcPts val="0"/>
              </a:spcBef>
              <a:spcAft>
                <a:spcPts val="0"/>
              </a:spcAft>
              <a:buNone/>
            </a:pPr>
            <a:r>
              <a:rPr lang="de-DE" sz="2200" b="1">
                <a:solidFill>
                  <a:schemeClr val="lt1"/>
                </a:solidFill>
                <a:highlight>
                  <a:srgbClr val="D38CBC"/>
                </a:highlight>
                <a:latin typeface="Calibri"/>
                <a:ea typeface="Calibri"/>
                <a:cs typeface="Calibri"/>
                <a:sym typeface="Calibri"/>
              </a:rPr>
              <a:t> Top-Tipp</a:t>
            </a:r>
            <a:r>
              <a:rPr lang="de-DE" sz="2200" b="1">
                <a:solidFill>
                  <a:srgbClr val="D38CBC"/>
                </a:solidFill>
                <a:highlight>
                  <a:srgbClr val="D38CBC"/>
                </a:highlight>
                <a:latin typeface="Calibri"/>
                <a:ea typeface="Calibri"/>
                <a:cs typeface="Calibri"/>
                <a:sym typeface="Calibri"/>
              </a:rPr>
              <a:t>.</a:t>
            </a:r>
            <a:endParaRPr lang="de-DE"/>
          </a:p>
        </p:txBody>
      </p:sp>
      <p:sp>
        <p:nvSpPr>
          <p:cNvPr id="155" name="Google Shape;155;p2"/>
          <p:cNvSpPr txBox="1"/>
          <p:nvPr/>
        </p:nvSpPr>
        <p:spPr>
          <a:xfrm>
            <a:off x="280857" y="8108265"/>
            <a:ext cx="3967356" cy="135513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1600"/>
              <a:buFont typeface="Calibri"/>
              <a:buNone/>
            </a:pPr>
            <a:r>
              <a:rPr lang="de-DE" sz="1800" b="0" i="0" u="none" strike="noStrike" cap="none" dirty="0">
                <a:solidFill>
                  <a:schemeClr val="lt1"/>
                </a:solidFill>
                <a:latin typeface="Calibri"/>
                <a:ea typeface="Calibri"/>
                <a:cs typeface="Calibri"/>
                <a:sym typeface="Calibri"/>
              </a:rPr>
              <a:t>Gehen Sie diszipliniert und bewusst mit Geld um. Auch kleine Sparbeträge summieren sich mit der Zeit. Bleiben Sie dran, lernen Sie weiter und glauben Sie daran, dass finanzielle Unabhängigkeit mit Geduld und Ausdauer möglich ist.</a:t>
            </a:r>
            <a:endParaRPr sz="1800" b="0" i="1" u="none" strike="noStrike" cap="none" dirty="0" lang="de-DE">
              <a:solidFill>
                <a:schemeClr val="lt1"/>
              </a:solidFill>
              <a:latin typeface="Calibri"/>
              <a:ea typeface="Calibri"/>
              <a:cs typeface="Calibri"/>
              <a:sym typeface="Calibri"/>
            </a:endParaRPr>
          </a:p>
        </p:txBody>
      </p:sp>
      <p:pic>
        <p:nvPicPr>
          <p:cNvPr id="156" name="Google Shape;156;p2"/>
          <p:cNvPicPr preferRelativeResize="0"/>
          <p:nvPr/>
        </p:nvPicPr>
        <p:blipFill rotWithShape="1">
          <a:blip r:embed="rId3">
            <a:alphaModFix/>
          </a:blip>
          <a:srcRect/>
          <a:stretch/>
        </p:blipFill>
        <p:spPr>
          <a:xfrm>
            <a:off x="5446684" y="9805448"/>
            <a:ext cx="1529269" cy="340525"/>
          </a:xfrm>
          <a:prstGeom prst="rect">
            <a:avLst/>
          </a:prstGeom>
          <a:noFill/>
          <a:ln>
            <a:noFill/>
          </a:ln>
        </p:spPr>
      </p:pic>
      <p:sp>
        <p:nvSpPr>
          <p:cNvPr id="157" name="Google Shape;157;p2"/>
          <p:cNvSpPr txBox="1"/>
          <p:nvPr/>
        </p:nvSpPr>
        <p:spPr>
          <a:xfrm>
            <a:off x="946185" y="5547611"/>
            <a:ext cx="2937181" cy="1740158"/>
          </a:xfrm>
          <a:prstGeom prst="rect">
            <a:avLst/>
          </a:prstGeom>
          <a:noFill/>
          <a:ln>
            <a:noFill/>
          </a:ln>
        </p:spPr>
        <p:txBody>
          <a:bodyPr spcFirstLastPara="1" wrap="square" lIns="91425" tIns="45700" rIns="91425" bIns="45700" anchor="t" anchorCtr="0">
            <a:noAutofit/>
          </a:bodyPr>
          <a:lstStyle/>
          <a:p>
            <a:pPr marL="0" marR="0" lvl="0" indent="0" algn="just" rtl="0">
              <a:lnSpc>
                <a:spcPct val="110909"/>
              </a:lnSpc>
              <a:spcBef>
                <a:spcPts val="0"/>
              </a:spcBef>
              <a:spcAft>
                <a:spcPts val="0"/>
              </a:spcAft>
              <a:buClr>
                <a:schemeClr val="lt1"/>
              </a:buClr>
              <a:buSzPts val="1100"/>
              <a:buFont typeface="Calibri"/>
              <a:buNone/>
            </a:pPr>
            <a:endParaRPr sz="1100" b="0" i="0" u="none" strike="noStrike" cap="none" lang="de-DE">
              <a:solidFill>
                <a:srgbClr val="262626"/>
              </a:solidFill>
              <a:latin typeface="Calibri"/>
              <a:ea typeface="Calibri"/>
              <a:cs typeface="Calibri"/>
              <a:sym typeface="Calibri"/>
            </a:endParaRPr>
          </a:p>
        </p:txBody>
      </p:sp>
      <p:sp>
        <p:nvSpPr>
          <p:cNvPr id="158" name="Google Shape;158;p2"/>
          <p:cNvSpPr txBox="1"/>
          <p:nvPr/>
        </p:nvSpPr>
        <p:spPr>
          <a:xfrm>
            <a:off x="4644513" y="5880922"/>
            <a:ext cx="2592643" cy="604186"/>
          </a:xfrm>
          <a:prstGeom prst="rect">
            <a:avLst/>
          </a:prstGeom>
          <a:noFill/>
          <a:ln>
            <a:noFill/>
          </a:ln>
        </p:spPr>
        <p:txBody>
          <a:bodyPr spcFirstLastPara="1" wrap="square" lIns="91425" tIns="45700" rIns="91425" bIns="45700" anchor="t" anchorCtr="0">
            <a:noAutofit/>
          </a:bodyPr>
          <a:lstStyle/>
          <a:p>
            <a:pPr marL="0" marR="0" lvl="0" indent="0" algn="just" rtl="0">
              <a:lnSpc>
                <a:spcPct val="110909"/>
              </a:lnSpc>
              <a:spcBef>
                <a:spcPts val="0"/>
              </a:spcBef>
              <a:spcAft>
                <a:spcPts val="0"/>
              </a:spcAft>
              <a:buClr>
                <a:schemeClr val="lt1"/>
              </a:buClr>
              <a:buSzPts val="1100"/>
              <a:buFont typeface="Calibri"/>
              <a:buNone/>
            </a:pPr>
            <a:endParaRPr sz="1100" b="0" i="0" u="none" strike="noStrike" cap="none" lang="de-DE">
              <a:solidFill>
                <a:srgbClr val="262626"/>
              </a:solidFill>
              <a:latin typeface="Calibri"/>
              <a:ea typeface="Calibri"/>
              <a:cs typeface="Calibri"/>
              <a:sym typeface="Calibri"/>
            </a:endParaRPr>
          </a:p>
        </p:txBody>
      </p:sp>
      <p:sp>
        <p:nvSpPr>
          <p:cNvPr id="159" name="Google Shape;159;p2"/>
          <p:cNvSpPr txBox="1"/>
          <p:nvPr/>
        </p:nvSpPr>
        <p:spPr>
          <a:xfrm>
            <a:off x="873516" y="734175"/>
            <a:ext cx="2649474" cy="801630"/>
          </a:xfrm>
          <a:prstGeom prst="rect">
            <a:avLst/>
          </a:prstGeom>
          <a:noFill/>
          <a:ln>
            <a:noFill/>
          </a:ln>
        </p:spPr>
        <p:txBody>
          <a:bodyPr spcFirstLastPara="1" wrap="square" lIns="91425" tIns="45700" rIns="91425" bIns="45700" anchor="t" anchorCtr="0">
            <a:spAutoFit/>
          </a:bodyPr>
          <a:lstStyle/>
          <a:p>
            <a:pPr marL="0" marR="0" lvl="0" indent="0" algn="l" rtl="0">
              <a:lnSpc>
                <a:spcPct val="82727"/>
              </a:lnSpc>
              <a:spcBef>
                <a:spcPts val="0"/>
              </a:spcBef>
              <a:spcAft>
                <a:spcPts val="0"/>
              </a:spcAft>
              <a:buNone/>
            </a:pPr>
            <a:r>
              <a:rPr lang="de-DE" sz="2200" b="1" dirty="0">
                <a:solidFill>
                  <a:srgbClr val="F16024"/>
                </a:solidFill>
                <a:latin typeface="Calibri"/>
                <a:ea typeface="Calibri"/>
                <a:cs typeface="Calibri"/>
                <a:sym typeface="Calibri"/>
              </a:rPr>
              <a:t>Die größten finanziellen Herausforderungen</a:t>
            </a:r>
            <a:endParaRPr dirty="0" lang="de-DE"/>
          </a:p>
        </p:txBody>
      </p:sp>
      <p:sp>
        <p:nvSpPr>
          <p:cNvPr id="160" name="Google Shape;160;p2"/>
          <p:cNvSpPr txBox="1"/>
          <p:nvPr/>
        </p:nvSpPr>
        <p:spPr>
          <a:xfrm>
            <a:off x="4573447" y="698634"/>
            <a:ext cx="2503170" cy="801630"/>
          </a:xfrm>
          <a:prstGeom prst="rect">
            <a:avLst/>
          </a:prstGeom>
          <a:noFill/>
          <a:ln>
            <a:noFill/>
          </a:ln>
        </p:spPr>
        <p:txBody>
          <a:bodyPr spcFirstLastPara="1" wrap="square" lIns="91425" tIns="45700" rIns="91425" bIns="45700" anchor="t" anchorCtr="0"/>
          <a:lstStyle/>
          <a:p>
            <a:pPr marL="0" marR="0" lvl="0" indent="0" algn="l" rtl="0">
              <a:lnSpc>
                <a:spcPct val="82727"/>
              </a:lnSpc>
              <a:spcBef>
                <a:spcPts val="0"/>
              </a:spcBef>
              <a:spcAft>
                <a:spcPts val="0"/>
              </a:spcAft>
              <a:buNone/>
            </a:pPr>
            <a:r>
              <a:rPr lang="de-DE" sz="1800" b="1">
                <a:solidFill>
                  <a:srgbClr val="F16024"/>
                </a:solidFill>
                <a:latin typeface="Calibri"/>
                <a:ea typeface="Calibri"/>
                <a:cs typeface="Calibri"/>
                <a:sym typeface="Calibri"/>
              </a:rPr>
              <a:t>Welche Werkzeuge helfen bei den persönlichen Finanzen?</a:t>
            </a:r>
            <a:endParaRPr lang="de-DE" sz="1150"/>
          </a:p>
        </p:txBody>
      </p:sp>
      <p:sp>
        <p:nvSpPr>
          <p:cNvPr id="161" name="Google Shape;161;p2"/>
          <p:cNvSpPr txBox="1"/>
          <p:nvPr/>
        </p:nvSpPr>
        <p:spPr>
          <a:xfrm>
            <a:off x="904494" y="4257955"/>
            <a:ext cx="2649474" cy="801630"/>
          </a:xfrm>
          <a:prstGeom prst="rect">
            <a:avLst/>
          </a:prstGeom>
          <a:noFill/>
          <a:ln>
            <a:noFill/>
          </a:ln>
        </p:spPr>
        <p:txBody>
          <a:bodyPr spcFirstLastPara="1" wrap="square" lIns="91425" tIns="45700" rIns="91425" bIns="45700" anchor="t" anchorCtr="0"/>
          <a:lstStyle/>
          <a:p>
            <a:pPr marL="0" marR="0" lvl="0" indent="0" algn="l" rtl="0">
              <a:lnSpc>
                <a:spcPct val="82727"/>
              </a:lnSpc>
              <a:spcBef>
                <a:spcPts val="0"/>
              </a:spcBef>
              <a:spcAft>
                <a:spcPts val="0"/>
              </a:spcAft>
              <a:buNone/>
            </a:pPr>
            <a:r>
              <a:rPr lang="de-DE" sz="1900" b="1">
                <a:solidFill>
                  <a:srgbClr val="F16024"/>
                </a:solidFill>
                <a:latin typeface="Calibri"/>
                <a:ea typeface="Calibri"/>
                <a:cs typeface="Calibri"/>
                <a:sym typeface="Calibri"/>
              </a:rPr>
              <a:t>Was hat geholfen, diese Herausforderungen zu meistern?</a:t>
            </a:r>
            <a:endParaRPr lang="de-DE" sz="1200"/>
          </a:p>
        </p:txBody>
      </p:sp>
      <p:sp>
        <p:nvSpPr>
          <p:cNvPr id="162" name="Google Shape;162;p2"/>
          <p:cNvSpPr txBox="1"/>
          <p:nvPr/>
        </p:nvSpPr>
        <p:spPr>
          <a:xfrm>
            <a:off x="4624619" y="4257955"/>
            <a:ext cx="2503170" cy="801630"/>
          </a:xfrm>
          <a:prstGeom prst="rect">
            <a:avLst/>
          </a:prstGeom>
          <a:noFill/>
          <a:ln>
            <a:noFill/>
          </a:ln>
        </p:spPr>
        <p:txBody>
          <a:bodyPr spcFirstLastPara="1" wrap="square" lIns="91425" tIns="45700" rIns="91425" bIns="45700" anchor="t" anchorCtr="0"/>
          <a:lstStyle/>
          <a:p>
            <a:pPr marL="0" marR="0" lvl="0" indent="0" algn="l" rtl="0">
              <a:lnSpc>
                <a:spcPct val="82727"/>
              </a:lnSpc>
              <a:spcBef>
                <a:spcPts val="0"/>
              </a:spcBef>
              <a:spcAft>
                <a:spcPts val="0"/>
              </a:spcAft>
              <a:buNone/>
            </a:pPr>
            <a:r>
              <a:rPr lang="de-DE" sz="2150" b="1" dirty="0">
                <a:solidFill>
                  <a:srgbClr val="F16024"/>
                </a:solidFill>
                <a:latin typeface="Calibri"/>
                <a:ea typeface="Calibri"/>
                <a:cs typeface="Calibri"/>
                <a:sym typeface="Calibri"/>
              </a:rPr>
              <a:t>Welche Unterstützung wäre hilfreich gewesen? </a:t>
            </a:r>
            <a:endParaRPr dirty="0" lang="de-DE" sz="1350"/>
          </a:p>
        </p:txBody>
      </p:sp>
      <p:grpSp>
        <p:nvGrpSpPr>
          <p:cNvPr id="163" name="Google Shape;163;p2"/>
          <p:cNvGrpSpPr/>
          <p:nvPr/>
        </p:nvGrpSpPr>
        <p:grpSpPr>
          <a:xfrm>
            <a:off x="3791073" y="4820985"/>
            <a:ext cx="627070" cy="588382"/>
            <a:chOff x="6615628" y="2116894"/>
            <a:chExt cx="1066935" cy="1001107"/>
          </a:xfrm>
        </p:grpSpPr>
        <p:sp>
          <p:nvSpPr>
            <p:cNvPr id="164" name="Google Shape;164;p2"/>
            <p:cNvSpPr/>
            <p:nvPr/>
          </p:nvSpPr>
          <p:spPr>
            <a:xfrm>
              <a:off x="7164181" y="2221119"/>
              <a:ext cx="357393" cy="537581"/>
            </a:xfrm>
            <a:custGeom>
              <a:avLst/>
              <a:gdLst/>
              <a:ahLst/>
              <a:cxnLst/>
              <a:rect l="l" t="t" r="r" b="b"/>
              <a:pathLst>
                <a:path w="357393" h="537581" extrusionOk="0">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lang="de-DE">
                <a:solidFill>
                  <a:schemeClr val="dk1"/>
                </a:solidFill>
                <a:latin typeface="Arial"/>
                <a:ea typeface="Arial"/>
                <a:cs typeface="Arial"/>
                <a:sym typeface="Arial"/>
              </a:endParaRPr>
            </a:p>
          </p:txBody>
        </p:sp>
        <p:sp>
          <p:nvSpPr>
            <p:cNvPr id="165" name="Google Shape;165;p2"/>
            <p:cNvSpPr/>
            <p:nvPr/>
          </p:nvSpPr>
          <p:spPr>
            <a:xfrm>
              <a:off x="7361660" y="2296927"/>
              <a:ext cx="93253" cy="100442"/>
            </a:xfrm>
            <a:custGeom>
              <a:avLst/>
              <a:gdLst/>
              <a:ahLst/>
              <a:cxnLst/>
              <a:rect l="l" t="t" r="r" b="b"/>
              <a:pathLst>
                <a:path w="93253" h="100442" extrusionOk="0">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lang="de-DE">
                <a:solidFill>
                  <a:schemeClr val="dk1"/>
                </a:solidFill>
                <a:latin typeface="Arial"/>
                <a:ea typeface="Arial"/>
                <a:cs typeface="Arial"/>
                <a:sym typeface="Arial"/>
              </a:endParaRPr>
            </a:p>
          </p:txBody>
        </p:sp>
        <p:sp>
          <p:nvSpPr>
            <p:cNvPr id="166" name="Google Shape;166;p2"/>
            <p:cNvSpPr/>
            <p:nvPr/>
          </p:nvSpPr>
          <p:spPr>
            <a:xfrm>
              <a:off x="7328747" y="2116894"/>
              <a:ext cx="32913" cy="68569"/>
            </a:xfrm>
            <a:custGeom>
              <a:avLst/>
              <a:gdLst/>
              <a:ahLst/>
              <a:cxnLst/>
              <a:rect l="l" t="t" r="r" b="b"/>
              <a:pathLst>
                <a:path w="32913" h="68569" extrusionOk="0">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lang="de-DE">
                <a:solidFill>
                  <a:schemeClr val="dk1"/>
                </a:solidFill>
                <a:latin typeface="Arial"/>
                <a:ea typeface="Arial"/>
                <a:cs typeface="Arial"/>
                <a:sym typeface="Arial"/>
              </a:endParaRPr>
            </a:p>
          </p:txBody>
        </p:sp>
        <p:sp>
          <p:nvSpPr>
            <p:cNvPr id="167" name="Google Shape;167;p2"/>
            <p:cNvSpPr/>
            <p:nvPr/>
          </p:nvSpPr>
          <p:spPr>
            <a:xfrm>
              <a:off x="7205857" y="2139370"/>
              <a:ext cx="50892" cy="68034"/>
            </a:xfrm>
            <a:custGeom>
              <a:avLst/>
              <a:gdLst/>
              <a:ahLst/>
              <a:cxnLst/>
              <a:rect l="l" t="t" r="r" b="b"/>
              <a:pathLst>
                <a:path w="50892" h="68034" extrusionOk="0">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lang="de-DE">
                <a:solidFill>
                  <a:schemeClr val="dk1"/>
                </a:solidFill>
                <a:latin typeface="Arial"/>
                <a:ea typeface="Arial"/>
                <a:cs typeface="Arial"/>
                <a:sym typeface="Arial"/>
              </a:endParaRPr>
            </a:p>
          </p:txBody>
        </p:sp>
        <p:sp>
          <p:nvSpPr>
            <p:cNvPr id="168" name="Google Shape;168;p2"/>
            <p:cNvSpPr/>
            <p:nvPr/>
          </p:nvSpPr>
          <p:spPr>
            <a:xfrm>
              <a:off x="7110698" y="2208776"/>
              <a:ext cx="62787" cy="58969"/>
            </a:xfrm>
            <a:custGeom>
              <a:avLst/>
              <a:gdLst/>
              <a:ahLst/>
              <a:cxnLst/>
              <a:rect l="l" t="t" r="r" b="b"/>
              <a:pathLst>
                <a:path w="62787" h="58969" extrusionOk="0">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lang="de-DE">
                <a:solidFill>
                  <a:schemeClr val="dk1"/>
                </a:solidFill>
                <a:latin typeface="Arial"/>
                <a:ea typeface="Arial"/>
                <a:cs typeface="Arial"/>
                <a:sym typeface="Arial"/>
              </a:endParaRPr>
            </a:p>
          </p:txBody>
        </p:sp>
        <p:sp>
          <p:nvSpPr>
            <p:cNvPr id="169" name="Google Shape;169;p2"/>
            <p:cNvSpPr/>
            <p:nvPr/>
          </p:nvSpPr>
          <p:spPr>
            <a:xfrm>
              <a:off x="7055994" y="2313154"/>
              <a:ext cx="67758" cy="46322"/>
            </a:xfrm>
            <a:custGeom>
              <a:avLst/>
              <a:gdLst/>
              <a:ahLst/>
              <a:cxnLst/>
              <a:rect l="l" t="t" r="r" b="b"/>
              <a:pathLst>
                <a:path w="67758" h="46322" extrusionOk="0">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lang="de-DE">
                <a:solidFill>
                  <a:schemeClr val="dk1"/>
                </a:solidFill>
                <a:latin typeface="Arial"/>
                <a:ea typeface="Arial"/>
                <a:cs typeface="Arial"/>
                <a:sym typeface="Arial"/>
              </a:endParaRPr>
            </a:p>
          </p:txBody>
        </p:sp>
        <p:sp>
          <p:nvSpPr>
            <p:cNvPr id="170" name="Google Shape;170;p2"/>
            <p:cNvSpPr/>
            <p:nvPr/>
          </p:nvSpPr>
          <p:spPr>
            <a:xfrm>
              <a:off x="7042363" y="2426288"/>
              <a:ext cx="72448" cy="37330"/>
            </a:xfrm>
            <a:custGeom>
              <a:avLst/>
              <a:gdLst/>
              <a:ahLst/>
              <a:cxnLst/>
              <a:rect l="l" t="t" r="r" b="b"/>
              <a:pathLst>
                <a:path w="72448" h="37330" extrusionOk="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lang="de-DE">
                <a:solidFill>
                  <a:schemeClr val="dk1"/>
                </a:solidFill>
                <a:latin typeface="Arial"/>
                <a:ea typeface="Arial"/>
                <a:cs typeface="Arial"/>
                <a:sym typeface="Arial"/>
              </a:endParaRPr>
            </a:p>
          </p:txBody>
        </p:sp>
        <p:sp>
          <p:nvSpPr>
            <p:cNvPr id="171" name="Google Shape;171;p2"/>
            <p:cNvSpPr/>
            <p:nvPr/>
          </p:nvSpPr>
          <p:spPr>
            <a:xfrm>
              <a:off x="7572853" y="2426826"/>
              <a:ext cx="71312" cy="38398"/>
            </a:xfrm>
            <a:custGeom>
              <a:avLst/>
              <a:gdLst/>
              <a:ahLst/>
              <a:cxnLst/>
              <a:rect l="l" t="t" r="r" b="b"/>
              <a:pathLst>
                <a:path w="71312" h="38398" extrusionOk="0">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lang="de-DE">
                <a:solidFill>
                  <a:schemeClr val="dk1"/>
                </a:solidFill>
                <a:latin typeface="Arial"/>
                <a:ea typeface="Arial"/>
                <a:cs typeface="Arial"/>
                <a:sym typeface="Arial"/>
              </a:endParaRPr>
            </a:p>
          </p:txBody>
        </p:sp>
        <p:sp>
          <p:nvSpPr>
            <p:cNvPr id="172" name="Google Shape;172;p2"/>
            <p:cNvSpPr/>
            <p:nvPr/>
          </p:nvSpPr>
          <p:spPr>
            <a:xfrm>
              <a:off x="7563912" y="2313659"/>
              <a:ext cx="67253" cy="44597"/>
            </a:xfrm>
            <a:custGeom>
              <a:avLst/>
              <a:gdLst/>
              <a:ahLst/>
              <a:cxnLst/>
              <a:rect l="l" t="t" r="r" b="b"/>
              <a:pathLst>
                <a:path w="67253" h="44597" extrusionOk="0">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lang="de-DE">
                <a:solidFill>
                  <a:schemeClr val="dk1"/>
                </a:solidFill>
                <a:latin typeface="Arial"/>
                <a:ea typeface="Arial"/>
                <a:cs typeface="Arial"/>
                <a:sym typeface="Arial"/>
              </a:endParaRPr>
            </a:p>
          </p:txBody>
        </p:sp>
        <p:sp>
          <p:nvSpPr>
            <p:cNvPr id="173" name="Google Shape;173;p2"/>
            <p:cNvSpPr/>
            <p:nvPr/>
          </p:nvSpPr>
          <p:spPr>
            <a:xfrm>
              <a:off x="7509084" y="2210148"/>
              <a:ext cx="63768" cy="58969"/>
            </a:xfrm>
            <a:custGeom>
              <a:avLst/>
              <a:gdLst/>
              <a:ahLst/>
              <a:cxnLst/>
              <a:rect l="l" t="t" r="r" b="b"/>
              <a:pathLst>
                <a:path w="63768" h="58969" extrusionOk="0">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lang="de-DE">
                <a:solidFill>
                  <a:schemeClr val="dk1"/>
                </a:solidFill>
                <a:latin typeface="Arial"/>
                <a:ea typeface="Arial"/>
                <a:cs typeface="Arial"/>
                <a:sym typeface="Arial"/>
              </a:endParaRPr>
            </a:p>
          </p:txBody>
        </p:sp>
        <p:sp>
          <p:nvSpPr>
            <p:cNvPr id="174" name="Google Shape;174;p2"/>
            <p:cNvSpPr/>
            <p:nvPr/>
          </p:nvSpPr>
          <p:spPr>
            <a:xfrm>
              <a:off x="7425430" y="2137807"/>
              <a:ext cx="49712" cy="69597"/>
            </a:xfrm>
            <a:custGeom>
              <a:avLst/>
              <a:gdLst/>
              <a:ahLst/>
              <a:cxnLst/>
              <a:rect l="l" t="t" r="r" b="b"/>
              <a:pathLst>
                <a:path w="49712" h="69597" extrusionOk="0">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lang="de-DE">
                <a:solidFill>
                  <a:schemeClr val="dk1"/>
                </a:solidFill>
                <a:latin typeface="Arial"/>
                <a:ea typeface="Arial"/>
                <a:cs typeface="Arial"/>
                <a:sym typeface="Arial"/>
              </a:endParaRPr>
            </a:p>
          </p:txBody>
        </p:sp>
        <p:sp>
          <p:nvSpPr>
            <p:cNvPr id="175" name="Google Shape;175;p2"/>
            <p:cNvSpPr/>
            <p:nvPr/>
          </p:nvSpPr>
          <p:spPr>
            <a:xfrm>
              <a:off x="6615628" y="2654475"/>
              <a:ext cx="1066935" cy="463526"/>
            </a:xfrm>
            <a:custGeom>
              <a:avLst/>
              <a:gdLst/>
              <a:ahLst/>
              <a:cxnLst/>
              <a:rect l="l" t="t" r="r" b="b"/>
              <a:pathLst>
                <a:path w="1066935" h="463526" extrusionOk="0">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lang="de-DE">
                <a:solidFill>
                  <a:schemeClr val="dk1"/>
                </a:solidFill>
                <a:latin typeface="Arial"/>
                <a:ea typeface="Arial"/>
                <a:cs typeface="Arial"/>
                <a:sym typeface="Arial"/>
              </a:endParaRPr>
            </a:p>
          </p:txBody>
        </p:sp>
      </p:grpSp>
      <p:grpSp>
        <p:nvGrpSpPr>
          <p:cNvPr id="176" name="Google Shape;176;p2"/>
          <p:cNvGrpSpPr/>
          <p:nvPr/>
        </p:nvGrpSpPr>
        <p:grpSpPr>
          <a:xfrm>
            <a:off x="215438" y="1263371"/>
            <a:ext cx="483732" cy="460506"/>
            <a:chOff x="10641441" y="5322216"/>
            <a:chExt cx="740723" cy="746145"/>
          </a:xfrm>
        </p:grpSpPr>
        <p:sp>
          <p:nvSpPr>
            <p:cNvPr id="177" name="Google Shape;177;p2"/>
            <p:cNvSpPr/>
            <p:nvPr/>
          </p:nvSpPr>
          <p:spPr>
            <a:xfrm>
              <a:off x="10704674" y="5322217"/>
              <a:ext cx="364067" cy="407398"/>
            </a:xfrm>
            <a:custGeom>
              <a:avLst/>
              <a:gdLst/>
              <a:ahLst/>
              <a:cxnLst/>
              <a:rect l="l" t="t" r="r" b="b"/>
              <a:pathLst>
                <a:path w="364067" h="407398" extrusionOk="0">
                  <a:moveTo>
                    <a:pt x="183374" y="0"/>
                  </a:moveTo>
                  <a:cubicBezTo>
                    <a:pt x="82202" y="0"/>
                    <a:pt x="0" y="83106"/>
                    <a:pt x="0" y="186085"/>
                  </a:cubicBezTo>
                  <a:lnTo>
                    <a:pt x="0" y="321583"/>
                  </a:lnTo>
                  <a:cubicBezTo>
                    <a:pt x="0" y="368555"/>
                    <a:pt x="37940" y="407398"/>
                    <a:pt x="84912" y="407398"/>
                  </a:cubicBezTo>
                  <a:lnTo>
                    <a:pt x="95752" y="407398"/>
                  </a:lnTo>
                  <a:lnTo>
                    <a:pt x="95752" y="382105"/>
                  </a:lnTo>
                  <a:lnTo>
                    <a:pt x="84912" y="382105"/>
                  </a:lnTo>
                  <a:cubicBezTo>
                    <a:pt x="52393" y="382105"/>
                    <a:pt x="24390" y="354102"/>
                    <a:pt x="24390" y="320679"/>
                  </a:cubicBezTo>
                  <a:lnTo>
                    <a:pt x="24390" y="185180"/>
                  </a:lnTo>
                  <a:cubicBezTo>
                    <a:pt x="24390" y="96656"/>
                    <a:pt x="95752" y="24390"/>
                    <a:pt x="183374" y="24390"/>
                  </a:cubicBezTo>
                  <a:cubicBezTo>
                    <a:pt x="270996" y="24390"/>
                    <a:pt x="342359" y="96656"/>
                    <a:pt x="342359" y="185180"/>
                  </a:cubicBezTo>
                  <a:lnTo>
                    <a:pt x="342359" y="320679"/>
                  </a:lnTo>
                  <a:cubicBezTo>
                    <a:pt x="342359" y="354102"/>
                    <a:pt x="315259" y="382105"/>
                    <a:pt x="281836" y="382105"/>
                  </a:cubicBezTo>
                  <a:lnTo>
                    <a:pt x="268287" y="382105"/>
                  </a:lnTo>
                  <a:lnTo>
                    <a:pt x="268287" y="407398"/>
                  </a:lnTo>
                  <a:lnTo>
                    <a:pt x="279127" y="407398"/>
                  </a:lnTo>
                  <a:cubicBezTo>
                    <a:pt x="325196" y="407398"/>
                    <a:pt x="364038" y="368555"/>
                    <a:pt x="364038" y="321583"/>
                  </a:cubicBezTo>
                  <a:lnTo>
                    <a:pt x="364038" y="186085"/>
                  </a:lnTo>
                  <a:cubicBezTo>
                    <a:pt x="365845" y="83106"/>
                    <a:pt x="284546" y="0"/>
                    <a:pt x="183374" y="0"/>
                  </a:cubicBezTo>
                  <a:close/>
                </a:path>
              </a:pathLst>
            </a:custGeom>
            <a:solidFill>
              <a:srgbClr val="4763AE"/>
            </a:solidFill>
            <a:ln w="9525" cap="flat" cmpd="sng">
              <a:solidFill>
                <a:srgbClr val="4763AE"/>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lang="de-DE">
                <a:solidFill>
                  <a:schemeClr val="dk1"/>
                </a:solidFill>
                <a:latin typeface="Calibri"/>
                <a:ea typeface="Calibri"/>
                <a:cs typeface="Calibri"/>
                <a:sym typeface="Calibri"/>
              </a:endParaRPr>
            </a:p>
          </p:txBody>
        </p:sp>
        <p:sp>
          <p:nvSpPr>
            <p:cNvPr id="178" name="Google Shape;178;p2"/>
            <p:cNvSpPr/>
            <p:nvPr/>
          </p:nvSpPr>
          <p:spPr>
            <a:xfrm>
              <a:off x="11100331" y="5322216"/>
              <a:ext cx="280954" cy="306225"/>
            </a:xfrm>
            <a:custGeom>
              <a:avLst/>
              <a:gdLst/>
              <a:ahLst/>
              <a:cxnLst/>
              <a:rect l="l" t="t" r="r" b="b"/>
              <a:pathLst>
                <a:path w="280954" h="306225" extrusionOk="0">
                  <a:moveTo>
                    <a:pt x="259253" y="185180"/>
                  </a:moveTo>
                  <a:cubicBezTo>
                    <a:pt x="259253" y="204151"/>
                    <a:pt x="242994" y="221313"/>
                    <a:pt x="223121" y="221313"/>
                  </a:cubicBezTo>
                  <a:lnTo>
                    <a:pt x="162598" y="221313"/>
                  </a:lnTo>
                  <a:cubicBezTo>
                    <a:pt x="159888" y="221313"/>
                    <a:pt x="157178" y="221313"/>
                    <a:pt x="154468" y="224024"/>
                  </a:cubicBezTo>
                  <a:lnTo>
                    <a:pt x="112915" y="265576"/>
                  </a:lnTo>
                  <a:lnTo>
                    <a:pt x="112915" y="232154"/>
                  </a:lnTo>
                  <a:cubicBezTo>
                    <a:pt x="112915" y="226734"/>
                    <a:pt x="107495" y="221313"/>
                    <a:pt x="102075" y="221313"/>
                  </a:cubicBezTo>
                  <a:lnTo>
                    <a:pt x="65942" y="221313"/>
                  </a:lnTo>
                  <a:cubicBezTo>
                    <a:pt x="46973" y="221313"/>
                    <a:pt x="29809" y="205054"/>
                    <a:pt x="29809" y="185180"/>
                  </a:cubicBezTo>
                  <a:lnTo>
                    <a:pt x="29809" y="60523"/>
                  </a:lnTo>
                  <a:cubicBezTo>
                    <a:pt x="29809" y="41553"/>
                    <a:pt x="46070" y="24390"/>
                    <a:pt x="65942" y="24390"/>
                  </a:cubicBezTo>
                  <a:lnTo>
                    <a:pt x="226734" y="24390"/>
                  </a:lnTo>
                  <a:cubicBezTo>
                    <a:pt x="245704" y="24390"/>
                    <a:pt x="262867" y="40649"/>
                    <a:pt x="262867" y="60523"/>
                  </a:cubicBezTo>
                  <a:lnTo>
                    <a:pt x="262867" y="185180"/>
                  </a:lnTo>
                  <a:lnTo>
                    <a:pt x="259253" y="185180"/>
                  </a:lnTo>
                  <a:close/>
                  <a:moveTo>
                    <a:pt x="220411" y="0"/>
                  </a:moveTo>
                  <a:lnTo>
                    <a:pt x="60523" y="0"/>
                  </a:lnTo>
                  <a:cubicBezTo>
                    <a:pt x="27100" y="0"/>
                    <a:pt x="0" y="28003"/>
                    <a:pt x="0" y="60523"/>
                  </a:cubicBezTo>
                  <a:lnTo>
                    <a:pt x="0" y="185180"/>
                  </a:lnTo>
                  <a:cubicBezTo>
                    <a:pt x="0" y="218604"/>
                    <a:pt x="28003" y="245704"/>
                    <a:pt x="60523" y="245704"/>
                  </a:cubicBezTo>
                  <a:lnTo>
                    <a:pt x="85816" y="245704"/>
                  </a:lnTo>
                  <a:lnTo>
                    <a:pt x="85816" y="295386"/>
                  </a:lnTo>
                  <a:cubicBezTo>
                    <a:pt x="85816" y="300806"/>
                    <a:pt x="88525" y="303516"/>
                    <a:pt x="93946" y="306226"/>
                  </a:cubicBezTo>
                  <a:cubicBezTo>
                    <a:pt x="96656" y="306226"/>
                    <a:pt x="96656" y="306226"/>
                    <a:pt x="99365" y="306226"/>
                  </a:cubicBezTo>
                  <a:cubicBezTo>
                    <a:pt x="102075" y="306226"/>
                    <a:pt x="104786" y="306226"/>
                    <a:pt x="107495" y="303516"/>
                  </a:cubicBezTo>
                  <a:lnTo>
                    <a:pt x="165308" y="245704"/>
                  </a:lnTo>
                  <a:lnTo>
                    <a:pt x="220411" y="245704"/>
                  </a:lnTo>
                  <a:cubicBezTo>
                    <a:pt x="253834" y="245704"/>
                    <a:pt x="280933" y="217701"/>
                    <a:pt x="280933" y="185180"/>
                  </a:cubicBezTo>
                  <a:lnTo>
                    <a:pt x="280933" y="60523"/>
                  </a:lnTo>
                  <a:cubicBezTo>
                    <a:pt x="281836" y="28003"/>
                    <a:pt x="253834" y="0"/>
                    <a:pt x="220411" y="0"/>
                  </a:cubicBezTo>
                  <a:close/>
                </a:path>
              </a:pathLst>
            </a:custGeom>
            <a:solidFill>
              <a:srgbClr val="4763AE"/>
            </a:solidFill>
            <a:ln w="9525" cap="flat" cmpd="sng">
              <a:solidFill>
                <a:srgbClr val="4763AE"/>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lang="de-DE">
                <a:solidFill>
                  <a:schemeClr val="dk1"/>
                </a:solidFill>
                <a:latin typeface="Calibri"/>
                <a:ea typeface="Calibri"/>
                <a:cs typeface="Calibri"/>
                <a:sym typeface="Calibri"/>
              </a:endParaRPr>
            </a:p>
          </p:txBody>
        </p:sp>
        <p:sp>
          <p:nvSpPr>
            <p:cNvPr id="179" name="Google Shape;179;p2"/>
            <p:cNvSpPr/>
            <p:nvPr/>
          </p:nvSpPr>
          <p:spPr>
            <a:xfrm>
              <a:off x="11162658" y="5390870"/>
              <a:ext cx="81298" cy="18969"/>
            </a:xfrm>
            <a:custGeom>
              <a:avLst/>
              <a:gdLst/>
              <a:ahLst/>
              <a:cxnLst/>
              <a:rect l="l" t="t" r="r" b="b"/>
              <a:pathLst>
                <a:path w="81298" h="18969" extrusionOk="0">
                  <a:moveTo>
                    <a:pt x="0" y="0"/>
                  </a:moveTo>
                  <a:lnTo>
                    <a:pt x="81299" y="0"/>
                  </a:lnTo>
                  <a:lnTo>
                    <a:pt x="81299" y="18969"/>
                  </a:lnTo>
                  <a:lnTo>
                    <a:pt x="0" y="18969"/>
                  </a:lnTo>
                  <a:close/>
                </a:path>
              </a:pathLst>
            </a:custGeom>
            <a:solidFill>
              <a:srgbClr val="4763AE"/>
            </a:solidFill>
            <a:ln w="9525" cap="flat" cmpd="sng">
              <a:solidFill>
                <a:srgbClr val="4763AE"/>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lang="de-DE">
                <a:solidFill>
                  <a:schemeClr val="dk1"/>
                </a:solidFill>
                <a:latin typeface="Calibri"/>
                <a:ea typeface="Calibri"/>
                <a:cs typeface="Calibri"/>
                <a:sym typeface="Calibri"/>
              </a:endParaRPr>
            </a:p>
          </p:txBody>
        </p:sp>
        <p:sp>
          <p:nvSpPr>
            <p:cNvPr id="180" name="Google Shape;180;p2"/>
            <p:cNvSpPr/>
            <p:nvPr/>
          </p:nvSpPr>
          <p:spPr>
            <a:xfrm>
              <a:off x="11269250" y="5390870"/>
              <a:ext cx="50586" cy="18969"/>
            </a:xfrm>
            <a:custGeom>
              <a:avLst/>
              <a:gdLst/>
              <a:ahLst/>
              <a:cxnLst/>
              <a:rect l="l" t="t" r="r" b="b"/>
              <a:pathLst>
                <a:path w="50586" h="18969" extrusionOk="0">
                  <a:moveTo>
                    <a:pt x="0" y="0"/>
                  </a:moveTo>
                  <a:lnTo>
                    <a:pt x="50586" y="0"/>
                  </a:lnTo>
                  <a:lnTo>
                    <a:pt x="50586" y="18969"/>
                  </a:lnTo>
                  <a:lnTo>
                    <a:pt x="0" y="18969"/>
                  </a:lnTo>
                  <a:close/>
                </a:path>
              </a:pathLst>
            </a:custGeom>
            <a:solidFill>
              <a:srgbClr val="4763AE"/>
            </a:solidFill>
            <a:ln w="9525" cap="flat" cmpd="sng">
              <a:solidFill>
                <a:srgbClr val="4763AE"/>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lang="de-DE">
                <a:solidFill>
                  <a:schemeClr val="dk1"/>
                </a:solidFill>
                <a:latin typeface="Calibri"/>
                <a:ea typeface="Calibri"/>
                <a:cs typeface="Calibri"/>
                <a:sym typeface="Calibri"/>
              </a:endParaRPr>
            </a:p>
          </p:txBody>
        </p:sp>
        <p:sp>
          <p:nvSpPr>
            <p:cNvPr id="181" name="Google Shape;181;p2"/>
            <p:cNvSpPr/>
            <p:nvPr/>
          </p:nvSpPr>
          <p:spPr>
            <a:xfrm>
              <a:off x="11162658" y="5435132"/>
              <a:ext cx="157177" cy="25293"/>
            </a:xfrm>
            <a:custGeom>
              <a:avLst/>
              <a:gdLst/>
              <a:ahLst/>
              <a:cxnLst/>
              <a:rect l="l" t="t" r="r" b="b"/>
              <a:pathLst>
                <a:path w="157177" h="25293" extrusionOk="0">
                  <a:moveTo>
                    <a:pt x="0" y="0"/>
                  </a:moveTo>
                  <a:lnTo>
                    <a:pt x="157178" y="0"/>
                  </a:lnTo>
                  <a:lnTo>
                    <a:pt x="157178" y="25293"/>
                  </a:lnTo>
                  <a:lnTo>
                    <a:pt x="0" y="25293"/>
                  </a:lnTo>
                  <a:close/>
                </a:path>
              </a:pathLst>
            </a:custGeom>
            <a:solidFill>
              <a:srgbClr val="4763AE"/>
            </a:solidFill>
            <a:ln w="9525" cap="flat" cmpd="sng">
              <a:solidFill>
                <a:srgbClr val="4763AE"/>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lang="de-DE">
                <a:solidFill>
                  <a:schemeClr val="dk1"/>
                </a:solidFill>
                <a:latin typeface="Calibri"/>
                <a:ea typeface="Calibri"/>
                <a:cs typeface="Calibri"/>
                <a:sym typeface="Calibri"/>
              </a:endParaRPr>
            </a:p>
          </p:txBody>
        </p:sp>
        <p:sp>
          <p:nvSpPr>
            <p:cNvPr id="182" name="Google Shape;182;p2"/>
            <p:cNvSpPr/>
            <p:nvPr/>
          </p:nvSpPr>
          <p:spPr>
            <a:xfrm>
              <a:off x="11162658" y="5484815"/>
              <a:ext cx="81298" cy="25293"/>
            </a:xfrm>
            <a:custGeom>
              <a:avLst/>
              <a:gdLst/>
              <a:ahLst/>
              <a:cxnLst/>
              <a:rect l="l" t="t" r="r" b="b"/>
              <a:pathLst>
                <a:path w="81298" h="25293" extrusionOk="0">
                  <a:moveTo>
                    <a:pt x="0" y="0"/>
                  </a:moveTo>
                  <a:lnTo>
                    <a:pt x="81299" y="0"/>
                  </a:lnTo>
                  <a:lnTo>
                    <a:pt x="81299" y="25293"/>
                  </a:lnTo>
                  <a:lnTo>
                    <a:pt x="0" y="25293"/>
                  </a:lnTo>
                  <a:close/>
                </a:path>
              </a:pathLst>
            </a:custGeom>
            <a:solidFill>
              <a:srgbClr val="4763AE"/>
            </a:solidFill>
            <a:ln w="9525" cap="flat" cmpd="sng">
              <a:solidFill>
                <a:srgbClr val="4763AE"/>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lang="de-DE">
                <a:solidFill>
                  <a:schemeClr val="dk1"/>
                </a:solidFill>
                <a:latin typeface="Calibri"/>
                <a:ea typeface="Calibri"/>
                <a:cs typeface="Calibri"/>
                <a:sym typeface="Calibri"/>
              </a:endParaRPr>
            </a:p>
          </p:txBody>
        </p:sp>
        <p:sp>
          <p:nvSpPr>
            <p:cNvPr id="183" name="Google Shape;183;p2"/>
            <p:cNvSpPr/>
            <p:nvPr/>
          </p:nvSpPr>
          <p:spPr>
            <a:xfrm>
              <a:off x="11024450" y="5879567"/>
              <a:ext cx="50126" cy="187890"/>
            </a:xfrm>
            <a:custGeom>
              <a:avLst/>
              <a:gdLst/>
              <a:ahLst/>
              <a:cxnLst/>
              <a:rect l="l" t="t" r="r" b="b"/>
              <a:pathLst>
                <a:path w="50126" h="187890" extrusionOk="0">
                  <a:moveTo>
                    <a:pt x="30713" y="14453"/>
                  </a:moveTo>
                  <a:lnTo>
                    <a:pt x="22583" y="0"/>
                  </a:lnTo>
                  <a:lnTo>
                    <a:pt x="0" y="14453"/>
                  </a:lnTo>
                  <a:lnTo>
                    <a:pt x="8130" y="28906"/>
                  </a:lnTo>
                  <a:cubicBezTo>
                    <a:pt x="30713" y="65039"/>
                    <a:pt x="28003" y="110205"/>
                    <a:pt x="2710" y="143628"/>
                  </a:cubicBezTo>
                  <a:cubicBezTo>
                    <a:pt x="0" y="146338"/>
                    <a:pt x="0" y="149048"/>
                    <a:pt x="0" y="151757"/>
                  </a:cubicBezTo>
                  <a:lnTo>
                    <a:pt x="0" y="187890"/>
                  </a:lnTo>
                  <a:lnTo>
                    <a:pt x="25293" y="187890"/>
                  </a:lnTo>
                  <a:lnTo>
                    <a:pt x="25293" y="154468"/>
                  </a:lnTo>
                  <a:cubicBezTo>
                    <a:pt x="56005" y="112915"/>
                    <a:pt x="58716" y="56909"/>
                    <a:pt x="30713" y="14453"/>
                  </a:cubicBezTo>
                  <a:close/>
                </a:path>
              </a:pathLst>
            </a:custGeom>
            <a:solidFill>
              <a:srgbClr val="4763AE"/>
            </a:solidFill>
            <a:ln w="9525" cap="flat" cmpd="sng">
              <a:solidFill>
                <a:srgbClr val="4763AE"/>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lang="de-DE">
                <a:solidFill>
                  <a:schemeClr val="dk1"/>
                </a:solidFill>
                <a:latin typeface="Calibri"/>
                <a:ea typeface="Calibri"/>
                <a:cs typeface="Calibri"/>
                <a:sym typeface="Calibri"/>
              </a:endParaRPr>
            </a:p>
          </p:txBody>
        </p:sp>
        <p:sp>
          <p:nvSpPr>
            <p:cNvPr id="184" name="Google Shape;184;p2"/>
            <p:cNvSpPr/>
            <p:nvPr/>
          </p:nvSpPr>
          <p:spPr>
            <a:xfrm>
              <a:off x="10641441" y="5428649"/>
              <a:ext cx="740723" cy="639712"/>
            </a:xfrm>
            <a:custGeom>
              <a:avLst/>
              <a:gdLst/>
              <a:ahLst/>
              <a:cxnLst/>
              <a:rect l="l" t="t" r="r" b="b"/>
              <a:pathLst>
                <a:path w="740723" h="639712" extrusionOk="0">
                  <a:moveTo>
                    <a:pt x="654005" y="391299"/>
                  </a:moveTo>
                  <a:lnTo>
                    <a:pt x="557349" y="391299"/>
                  </a:lnTo>
                  <a:cubicBezTo>
                    <a:pt x="562769" y="363295"/>
                    <a:pt x="588062" y="340712"/>
                    <a:pt x="618775" y="340712"/>
                  </a:cubicBezTo>
                  <a:lnTo>
                    <a:pt x="715431" y="340712"/>
                  </a:lnTo>
                  <a:cubicBezTo>
                    <a:pt x="710010" y="369619"/>
                    <a:pt x="684718" y="391299"/>
                    <a:pt x="654005" y="391299"/>
                  </a:cubicBezTo>
                  <a:close/>
                  <a:moveTo>
                    <a:pt x="305323" y="403041"/>
                  </a:moveTo>
                  <a:lnTo>
                    <a:pt x="191504" y="403041"/>
                  </a:lnTo>
                  <a:lnTo>
                    <a:pt x="155371" y="352455"/>
                  </a:lnTo>
                  <a:lnTo>
                    <a:pt x="160791" y="352455"/>
                  </a:lnTo>
                  <a:cubicBezTo>
                    <a:pt x="188794" y="352455"/>
                    <a:pt x="210474" y="329872"/>
                    <a:pt x="210474" y="301870"/>
                  </a:cubicBezTo>
                  <a:lnTo>
                    <a:pt x="210474" y="281996"/>
                  </a:lnTo>
                  <a:cubicBezTo>
                    <a:pt x="235767" y="290126"/>
                    <a:pt x="260156" y="290126"/>
                    <a:pt x="285449" y="281996"/>
                  </a:cubicBezTo>
                  <a:lnTo>
                    <a:pt x="285449" y="301870"/>
                  </a:lnTo>
                  <a:cubicBezTo>
                    <a:pt x="285449" y="329872"/>
                    <a:pt x="308032" y="352455"/>
                    <a:pt x="335132" y="352455"/>
                  </a:cubicBezTo>
                  <a:lnTo>
                    <a:pt x="345972" y="352455"/>
                  </a:lnTo>
                  <a:lnTo>
                    <a:pt x="305323" y="403041"/>
                  </a:lnTo>
                  <a:close/>
                  <a:moveTo>
                    <a:pt x="246607" y="480727"/>
                  </a:moveTo>
                  <a:lnTo>
                    <a:pt x="207764" y="427431"/>
                  </a:lnTo>
                  <a:lnTo>
                    <a:pt x="285449" y="427431"/>
                  </a:lnTo>
                  <a:lnTo>
                    <a:pt x="246607" y="480727"/>
                  </a:lnTo>
                  <a:close/>
                  <a:moveTo>
                    <a:pt x="147241" y="165468"/>
                  </a:moveTo>
                  <a:lnTo>
                    <a:pt x="147241" y="121205"/>
                  </a:lnTo>
                  <a:lnTo>
                    <a:pt x="338746" y="31776"/>
                  </a:lnTo>
                  <a:cubicBezTo>
                    <a:pt x="344165" y="42616"/>
                    <a:pt x="344165" y="57069"/>
                    <a:pt x="344165" y="67909"/>
                  </a:cubicBezTo>
                  <a:lnTo>
                    <a:pt x="344165" y="168178"/>
                  </a:lnTo>
                  <a:cubicBezTo>
                    <a:pt x="344165" y="224184"/>
                    <a:pt x="299903" y="268446"/>
                    <a:pt x="244800" y="268446"/>
                  </a:cubicBezTo>
                  <a:cubicBezTo>
                    <a:pt x="189698" y="268446"/>
                    <a:pt x="147241" y="221474"/>
                    <a:pt x="147241" y="165468"/>
                  </a:cubicBezTo>
                  <a:close/>
                  <a:moveTo>
                    <a:pt x="728981" y="316323"/>
                  </a:moveTo>
                  <a:lnTo>
                    <a:pt x="618775" y="316323"/>
                  </a:lnTo>
                  <a:cubicBezTo>
                    <a:pt x="571802" y="316323"/>
                    <a:pt x="535670" y="352455"/>
                    <a:pt x="532960" y="400332"/>
                  </a:cubicBezTo>
                  <a:lnTo>
                    <a:pt x="496827" y="467177"/>
                  </a:lnTo>
                  <a:lnTo>
                    <a:pt x="496827" y="416591"/>
                  </a:lnTo>
                  <a:cubicBezTo>
                    <a:pt x="496827" y="369619"/>
                    <a:pt x="457984" y="329872"/>
                    <a:pt x="411011" y="329872"/>
                  </a:cubicBezTo>
                  <a:lnTo>
                    <a:pt x="365845" y="329872"/>
                  </a:lnTo>
                  <a:lnTo>
                    <a:pt x="338746" y="329872"/>
                  </a:lnTo>
                  <a:cubicBezTo>
                    <a:pt x="325196" y="329872"/>
                    <a:pt x="313453" y="319033"/>
                    <a:pt x="313453" y="304579"/>
                  </a:cubicBezTo>
                  <a:lnTo>
                    <a:pt x="313453" y="273867"/>
                  </a:lnTo>
                  <a:cubicBezTo>
                    <a:pt x="352295" y="251284"/>
                    <a:pt x="374878" y="209730"/>
                    <a:pt x="374878" y="165468"/>
                  </a:cubicBezTo>
                  <a:lnTo>
                    <a:pt x="374878" y="65199"/>
                  </a:lnTo>
                  <a:cubicBezTo>
                    <a:pt x="374878" y="45326"/>
                    <a:pt x="369459" y="23646"/>
                    <a:pt x="361329" y="6483"/>
                  </a:cubicBezTo>
                  <a:cubicBezTo>
                    <a:pt x="358619" y="1063"/>
                    <a:pt x="350489" y="-1647"/>
                    <a:pt x="345069" y="1063"/>
                  </a:cubicBezTo>
                  <a:lnTo>
                    <a:pt x="134595" y="101332"/>
                  </a:lnTo>
                  <a:cubicBezTo>
                    <a:pt x="129175" y="104042"/>
                    <a:pt x="126465" y="106752"/>
                    <a:pt x="126465" y="112172"/>
                  </a:cubicBezTo>
                  <a:lnTo>
                    <a:pt x="126465" y="165468"/>
                  </a:lnTo>
                  <a:cubicBezTo>
                    <a:pt x="126465" y="209730"/>
                    <a:pt x="151758" y="252187"/>
                    <a:pt x="187891" y="273867"/>
                  </a:cubicBezTo>
                  <a:lnTo>
                    <a:pt x="187891" y="304579"/>
                  </a:lnTo>
                  <a:cubicBezTo>
                    <a:pt x="187891" y="318129"/>
                    <a:pt x="177051" y="329872"/>
                    <a:pt x="162598" y="329872"/>
                  </a:cubicBezTo>
                  <a:lnTo>
                    <a:pt x="85816" y="329872"/>
                  </a:lnTo>
                  <a:cubicBezTo>
                    <a:pt x="38843" y="329872"/>
                    <a:pt x="0" y="368716"/>
                    <a:pt x="0" y="416591"/>
                  </a:cubicBezTo>
                  <a:lnTo>
                    <a:pt x="0" y="639712"/>
                  </a:lnTo>
                  <a:lnTo>
                    <a:pt x="25293" y="639712"/>
                  </a:lnTo>
                  <a:lnTo>
                    <a:pt x="25293" y="416591"/>
                  </a:lnTo>
                  <a:cubicBezTo>
                    <a:pt x="25293" y="383169"/>
                    <a:pt x="53296" y="355166"/>
                    <a:pt x="86719" y="355166"/>
                  </a:cubicBezTo>
                  <a:lnTo>
                    <a:pt x="125562" y="355166"/>
                  </a:lnTo>
                  <a:lnTo>
                    <a:pt x="236670" y="511440"/>
                  </a:lnTo>
                  <a:cubicBezTo>
                    <a:pt x="239380" y="514150"/>
                    <a:pt x="242090" y="516859"/>
                    <a:pt x="247510" y="516859"/>
                  </a:cubicBezTo>
                  <a:cubicBezTo>
                    <a:pt x="250220" y="516859"/>
                    <a:pt x="255640" y="514150"/>
                    <a:pt x="258350" y="511440"/>
                  </a:cubicBezTo>
                  <a:lnTo>
                    <a:pt x="374878" y="355166"/>
                  </a:lnTo>
                  <a:lnTo>
                    <a:pt x="408301" y="355166"/>
                  </a:lnTo>
                  <a:cubicBezTo>
                    <a:pt x="441724" y="355166"/>
                    <a:pt x="469727" y="383169"/>
                    <a:pt x="469727" y="416591"/>
                  </a:cubicBezTo>
                  <a:lnTo>
                    <a:pt x="469727" y="516859"/>
                  </a:lnTo>
                  <a:cubicBezTo>
                    <a:pt x="469727" y="522280"/>
                    <a:pt x="475147" y="527700"/>
                    <a:pt x="480567" y="527700"/>
                  </a:cubicBezTo>
                  <a:cubicBezTo>
                    <a:pt x="485987" y="527700"/>
                    <a:pt x="488697" y="524990"/>
                    <a:pt x="491407" y="522280"/>
                  </a:cubicBezTo>
                  <a:lnTo>
                    <a:pt x="549219" y="416591"/>
                  </a:lnTo>
                  <a:lnTo>
                    <a:pt x="621485" y="416591"/>
                  </a:lnTo>
                  <a:lnTo>
                    <a:pt x="499537" y="639712"/>
                  </a:lnTo>
                  <a:lnTo>
                    <a:pt x="527540" y="639712"/>
                  </a:lnTo>
                  <a:lnTo>
                    <a:pt x="649488" y="416591"/>
                  </a:lnTo>
                  <a:lnTo>
                    <a:pt x="654908" y="416591"/>
                  </a:lnTo>
                  <a:cubicBezTo>
                    <a:pt x="701881" y="416591"/>
                    <a:pt x="740724" y="377749"/>
                    <a:pt x="740724" y="329872"/>
                  </a:cubicBezTo>
                  <a:cubicBezTo>
                    <a:pt x="740724" y="321742"/>
                    <a:pt x="734400" y="316323"/>
                    <a:pt x="728981" y="316323"/>
                  </a:cubicBezTo>
                  <a:close/>
                </a:path>
              </a:pathLst>
            </a:custGeom>
            <a:solidFill>
              <a:srgbClr val="4763AE"/>
            </a:solidFill>
            <a:ln w="9525" cap="flat" cmpd="sng">
              <a:solidFill>
                <a:srgbClr val="4763AE"/>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lang="de-DE">
                <a:solidFill>
                  <a:schemeClr val="dk1"/>
                </a:solidFill>
                <a:latin typeface="Calibri"/>
                <a:ea typeface="Calibri"/>
                <a:cs typeface="Calibri"/>
                <a:sym typeface="Calibri"/>
              </a:endParaRPr>
            </a:p>
          </p:txBody>
        </p:sp>
      </p:grpSp>
      <p:sp>
        <p:nvSpPr>
          <p:cNvPr id="185" name="Google Shape;185;p2"/>
          <p:cNvSpPr txBox="1"/>
          <p:nvPr/>
        </p:nvSpPr>
        <p:spPr>
          <a:xfrm>
            <a:off x="526403" y="1710083"/>
            <a:ext cx="3027565" cy="2123658"/>
          </a:xfrm>
          <a:prstGeom prst="rect">
            <a:avLst/>
          </a:prstGeom>
          <a:noFill/>
          <a:ln>
            <a:noFill/>
          </a:ln>
        </p:spPr>
        <p:txBody>
          <a:bodyPr spcFirstLastPara="1" wrap="square" lIns="91425" tIns="45700" rIns="91425" bIns="45700" anchor="t" anchorCtr="0"/>
          <a:lstStyle/>
          <a:p>
            <a:pPr marL="0" marR="0" lvl="0" indent="0" algn="just" rtl="0">
              <a:spcBef>
                <a:spcPts val="0"/>
              </a:spcBef>
              <a:spcAft>
                <a:spcPts val="0"/>
              </a:spcAft>
              <a:buNone/>
            </a:pPr>
            <a:r>
              <a:rPr lang="de-DE" sz="1100" dirty="0">
                <a:solidFill>
                  <a:schemeClr val="dk1"/>
                </a:solidFill>
                <a:latin typeface="Calibri"/>
                <a:ea typeface="Calibri"/>
                <a:cs typeface="Calibri"/>
                <a:sym typeface="Calibri"/>
              </a:rPr>
              <a:t>Meine größten finanziellen Herausforderungen drehten sich darum, den Grundbedarf für Leben und Familie zu decken. Als Hauptversorgerin musste ich Schulgebühren ab dem Kindergarten, Miete, Nebenkosten und die laufende Unterstützung meiner Mutter stemmen. All das mit einem knappen und manchmal unberechenbaren Einkommen zu schaffen, war schwer. Es hat aber auch mein Geschick bei der Budgetplanung gestärkt und meine Entschlossenheit, langfristig finanzielle Stabilität zu erreichen.</a:t>
            </a:r>
            <a:endParaRPr dirty="0" lang="de-DE" sz="1250"/>
          </a:p>
        </p:txBody>
      </p:sp>
      <p:sp>
        <p:nvSpPr>
          <p:cNvPr id="186" name="Google Shape;186;p2"/>
          <p:cNvSpPr txBox="1"/>
          <p:nvPr/>
        </p:nvSpPr>
        <p:spPr>
          <a:xfrm>
            <a:off x="4348408" y="1710082"/>
            <a:ext cx="2904763" cy="1754326"/>
          </a:xfrm>
          <a:prstGeom prst="rect">
            <a:avLst/>
          </a:prstGeom>
          <a:noFill/>
          <a:ln>
            <a:noFill/>
          </a:ln>
        </p:spPr>
        <p:txBody>
          <a:bodyPr spcFirstLastPara="1" wrap="square" lIns="91425" tIns="45700" rIns="91425" bIns="45700" anchor="t" anchorCtr="0"/>
          <a:lstStyle/>
          <a:p>
            <a:pPr marL="0" marR="0" lvl="0" indent="0" algn="just" rtl="0">
              <a:spcBef>
                <a:spcPts val="0"/>
              </a:spcBef>
              <a:spcAft>
                <a:spcPts val="0"/>
              </a:spcAft>
              <a:buNone/>
            </a:pPr>
            <a:r>
              <a:rPr lang="de-DE" sz="1100">
                <a:solidFill>
                  <a:schemeClr val="dk1"/>
                </a:solidFill>
                <a:latin typeface="Calibri"/>
                <a:ea typeface="Calibri"/>
                <a:cs typeface="Calibri"/>
                <a:sym typeface="Calibri"/>
              </a:rPr>
              <a:t>Ich setze auf detaillierte Budgetplanung und erfasse meine Ausgaben – so behalte ich Überblick und Kontrolle über meine Finanzen. Notwendige Zahlungen wie Miete und Schulgebühren haben Vorrang, das hilft mir beim Planen. Praktische Informationen hole ich mir außerdem bei Programmen vor Ort, lokalen Beratungsnetzwerken und aus Online-Ressourcen. Sie zeigen mir Wege, mein Einkommen gut einzuteilen und zu strecken.</a:t>
            </a:r>
            <a:endParaRPr sz="1100" lang="de-DE">
              <a:solidFill>
                <a:schemeClr val="dk1"/>
              </a:solidFill>
              <a:latin typeface="Calibri"/>
              <a:ea typeface="Calibri"/>
              <a:cs typeface="Calibri"/>
              <a:sym typeface="Calibri"/>
            </a:endParaRPr>
          </a:p>
        </p:txBody>
      </p:sp>
      <p:sp>
        <p:nvSpPr>
          <p:cNvPr id="187" name="Google Shape;187;p2"/>
          <p:cNvSpPr txBox="1"/>
          <p:nvPr/>
        </p:nvSpPr>
        <p:spPr>
          <a:xfrm>
            <a:off x="552934" y="5445671"/>
            <a:ext cx="3376948" cy="2308324"/>
          </a:xfrm>
          <a:prstGeom prst="rect">
            <a:avLst/>
          </a:prstGeom>
          <a:noFill/>
          <a:ln>
            <a:noFill/>
          </a:ln>
        </p:spPr>
        <p:txBody>
          <a:bodyPr spcFirstLastPara="1" wrap="square" lIns="91425" tIns="45700" rIns="91425" bIns="45700" anchor="t" anchorCtr="0"/>
          <a:lstStyle/>
          <a:p>
            <a:pPr marL="0" marR="0" lvl="0" indent="0" algn="just" rtl="0">
              <a:spcBef>
                <a:spcPts val="0"/>
              </a:spcBef>
              <a:spcAft>
                <a:spcPts val="0"/>
              </a:spcAft>
              <a:buNone/>
            </a:pPr>
            <a:r>
              <a:rPr lang="de-DE" sz="1100" dirty="0">
                <a:solidFill>
                  <a:schemeClr val="dk1"/>
                </a:solidFill>
                <a:latin typeface="Calibri"/>
                <a:ea typeface="Calibri"/>
                <a:cs typeface="Calibri"/>
                <a:sym typeface="Calibri"/>
              </a:rPr>
              <a:t>Ich war schon immer fleißig und entschlossen, finanziell stabil zu bleiben. Um meine Herausforderungen zu meistern, hatte ich oft mehrere Jobs gleichzeitig und verband freiberufliche Arbeit mit Teilzeit- oder Projektstellen. Ich lernte, mein Einkommen sorgfältig einzuteilen und notwendigen Ausgaben wie Miete, Schulgebühren und der Unterstützung der Familie Vorrang zu geben. Auch in schweren Zeiten blieb ich diszipliniert, plante jede Ausgabe und sparte, wann immer es ging. Diese Einstellung half mir, widerstandsfähig zu bleiben und bei meinen Finanzen ein Gefühl von Kontrolle und Stabilität zu bewahren.</a:t>
            </a:r>
            <a:endParaRPr dirty="0" lang="de-DE" sz="1250"/>
          </a:p>
        </p:txBody>
      </p:sp>
      <p:sp>
        <p:nvSpPr>
          <p:cNvPr id="188" name="Google Shape;188;p2"/>
          <p:cNvSpPr txBox="1"/>
          <p:nvPr/>
        </p:nvSpPr>
        <p:spPr>
          <a:xfrm>
            <a:off x="4063168" y="5438169"/>
            <a:ext cx="3376948" cy="2308324"/>
          </a:xfrm>
          <a:prstGeom prst="rect">
            <a:avLst/>
          </a:prstGeom>
          <a:noFill/>
          <a:ln>
            <a:noFill/>
          </a:ln>
        </p:spPr>
        <p:txBody>
          <a:bodyPr spcFirstLastPara="1" wrap="square" lIns="91425" tIns="45700" rIns="91425" bIns="45700" anchor="t" anchorCtr="0"/>
          <a:lstStyle/>
          <a:p>
            <a:pPr marL="0" marR="0" lvl="0" indent="0" algn="just" rtl="0">
              <a:spcBef>
                <a:spcPts val="0"/>
              </a:spcBef>
              <a:spcAft>
                <a:spcPts val="0"/>
              </a:spcAft>
              <a:buNone/>
            </a:pPr>
            <a:r>
              <a:rPr lang="de-DE" sz="1100">
                <a:solidFill>
                  <a:schemeClr val="dk1"/>
                </a:solidFill>
                <a:latin typeface="Calibri"/>
                <a:ea typeface="Calibri"/>
                <a:cs typeface="Calibri"/>
                <a:sym typeface="Calibri"/>
              </a:rPr>
              <a:t>Schulungen zur Finanzkompetenz und flexible Verdienstmöglichkeiten wären sehr hilfreich gewesen. Als alleinerziehende Mutter, die für ihr Kind und die Bedürfnisse ihrer Familie sorgt, fiel es mir oft schwer, Arbeit und Haushaltsausgaben in Einklang zu bringen. Förderprogramme mit bezahlbarer Kinderbetreuung, staatliche Unterstützung für alleinerziehende Mütter und ein angemessener Kindesunterhalt hätten viel verändert. Mit Anleitung zum Umgang mit Geld, zum Aufbau von Ersparnissen und zur Entwicklung nachhaltiger Einkommensquellen hätte ich viel früher Stabilität erreicht.</a:t>
            </a:r>
            <a:endParaRPr lang="de-DE" sz="1300"/>
          </a:p>
        </p:txBody>
      </p:sp>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661</Words>
  <Application>Microsoft Office PowerPoint</Application>
  <PresentationFormat>Custom</PresentationFormat>
  <Paragraphs>20</Paragraphs>
  <Slides>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Calibri</vt:lpstr>
      <vt:lpstr>Montserrat Light</vt:lpstr>
      <vt:lpstr>Arial</vt:lpstr>
      <vt:lpstr>Play</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Gillian Keane</dc:creator>
  <cp:lastModifiedBy>Andrea Papouri</cp:lastModifiedBy>
  <cp:revision>2</cp:revision>
  <dcterms:created xsi:type="dcterms:W3CDTF">2024-07-18T11:40:13Z</dcterms:created>
  <dcterms:modified xsi:type="dcterms:W3CDTF">2025-11-04T14:40:48Z</dcterms:modified>
</cp:coreProperties>
</file>