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2"/>
    <p:sldId id="257" r:id="rId3"/>
  </p:sldIdLst>
  <p:sldSz cx="7559675" cy="10691813"/>
  <p:notesSz cx="6858000" cy="9144000"/>
  <p:embeddedFontLst>
    <p:embeddedFont>
      <p:font typeface="Montserrat Light" panose="00000400000000000000" pitchFamily="2" charset="0"/>
      <p:regular r:id="rId5"/>
    </p:embeddedFont>
    <p:embeddedFont>
      <p:font typeface="Play" panose="020B0604020202020204" charset="0"/>
      <p:regular r:id="rId6"/>
      <p:bold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 roundtripDataSignature="AMtx7mjX5OuII0mwhdNmQKY1LaRHmbsh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5" d="100"/>
          <a:sy n="45" d="100"/>
        </p:scale>
        <p:origin x="2755"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0" Type="http://schemas.openxmlformats.org/officeDocument/2006/relationships/presProps" Target="presProps.xml"/><Relationship Id="rId4" Type="http://schemas.openxmlformats.org/officeDocument/2006/relationships/notesMaster" Target="notesMasters/notesMaster1.xml"/><Relationship Id="rId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2: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sp>
        <p:nvSpPr>
          <p:cNvPr id="12" name="Google Shape;12;p4"/>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4"/>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
        <p:nvSpPr>
          <p:cNvPr id="15" name="Google Shape;15;p4"/>
          <p:cNvSpPr>
            <a:spLocks noGrp="1"/>
          </p:cNvSpPr>
          <p:nvPr>
            <p:ph type="pic" idx="2"/>
          </p:nvPr>
        </p:nvSpPr>
        <p:spPr>
          <a:xfrm>
            <a:off x="-31510" y="1474105"/>
            <a:ext cx="7590352" cy="3117273"/>
          </a:xfrm>
          <a:prstGeom prst="rect">
            <a:avLst/>
          </a:prstGeom>
          <a:solidFill>
            <a:srgbClr val="D8D8D8"/>
          </a:solidFill>
          <a:ln>
            <a:noFill/>
          </a:ln>
        </p:spPr>
        <p:txBody>
          <a:bodyPr/>
          <a:lstStyle/>
          <a:p>
            <a:endParaRPr lang="en-CY"/>
          </a:p>
        </p:txBody>
      </p:sp>
      <p:sp>
        <p:nvSpPr>
          <p:cNvPr id="16" name="Google Shape;16;p4"/>
          <p:cNvSpPr/>
          <p:nvPr/>
        </p:nvSpPr>
        <p:spPr>
          <a:xfrm>
            <a:off x="4804451" y="895186"/>
            <a:ext cx="2293878" cy="3268168"/>
          </a:xfrm>
          <a:prstGeom prst="wedgeRectCallout">
            <a:avLst>
              <a:gd name="adj1" fmla="val 31551"/>
              <a:gd name="adj2" fmla="val 60511"/>
            </a:avLst>
          </a:prstGeom>
          <a:solidFill>
            <a:srgbClr val="F160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7" name="Google Shape;17;p4"/>
          <p:cNvGrpSpPr/>
          <p:nvPr/>
        </p:nvGrpSpPr>
        <p:grpSpPr>
          <a:xfrm>
            <a:off x="6145066" y="454856"/>
            <a:ext cx="858937" cy="625320"/>
            <a:chOff x="3400450" y="986392"/>
            <a:chExt cx="1487826" cy="1083162"/>
          </a:xfrm>
        </p:grpSpPr>
        <p:sp>
          <p:nvSpPr>
            <p:cNvPr id="18" name="Google Shape;18;p4"/>
            <p:cNvSpPr/>
            <p:nvPr/>
          </p:nvSpPr>
          <p:spPr>
            <a:xfrm>
              <a:off x="3400450" y="986392"/>
              <a:ext cx="1367826" cy="997498"/>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40">
                <a:solidFill>
                  <a:schemeClr val="dk1"/>
                </a:solidFill>
                <a:latin typeface="Arial"/>
                <a:ea typeface="Arial"/>
                <a:cs typeface="Arial"/>
                <a:sym typeface="Arial"/>
              </a:endParaRPr>
            </a:p>
          </p:txBody>
        </p:sp>
        <p:sp>
          <p:nvSpPr>
            <p:cNvPr id="19" name="Google Shape;19;p4"/>
            <p:cNvSpPr/>
            <p:nvPr/>
          </p:nvSpPr>
          <p:spPr>
            <a:xfrm>
              <a:off x="3400450" y="986392"/>
              <a:ext cx="1487826" cy="1083162"/>
            </a:xfrm>
            <a:custGeom>
              <a:avLst/>
              <a:gdLst/>
              <a:ahLst/>
              <a:cxnLst/>
              <a:rect l="l" t="t" r="r" b="b"/>
              <a:pathLst>
                <a:path w="920214" h="669931" extrusionOk="0">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40">
                <a:solidFill>
                  <a:schemeClr val="dk1"/>
                </a:solidFill>
                <a:latin typeface="Arial"/>
                <a:ea typeface="Arial"/>
                <a:cs typeface="Arial"/>
                <a:sym typeface="Arial"/>
              </a:endParaRPr>
            </a:p>
          </p:txBody>
        </p:sp>
      </p:grpSp>
      <p:sp>
        <p:nvSpPr>
          <p:cNvPr id="20" name="Google Shape;20;p4"/>
          <p:cNvSpPr>
            <a:spLocks noGrp="1"/>
          </p:cNvSpPr>
          <p:nvPr>
            <p:ph type="pic" idx="3"/>
          </p:nvPr>
        </p:nvSpPr>
        <p:spPr>
          <a:xfrm>
            <a:off x="3774585" y="259898"/>
            <a:ext cx="1448194" cy="1483732"/>
          </a:xfrm>
          <a:prstGeom prst="rect">
            <a:avLst/>
          </a:prstGeom>
          <a:solidFill>
            <a:srgbClr val="D8D8D8"/>
          </a:solidFill>
          <a:ln w="19050" cap="flat" cmpd="sng">
            <a:solidFill>
              <a:schemeClr val="lt1"/>
            </a:solidFill>
            <a:prstDash val="solid"/>
            <a:round/>
            <a:headEnd type="none" w="sm" len="sm"/>
            <a:tailEnd type="none" w="sm" len="sm"/>
          </a:ln>
        </p:spPr>
        <p:txBody>
          <a:bodyPr/>
          <a:lstStyle/>
          <a:p>
            <a:endParaRPr lang="en-C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5"/>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5"/>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
          <p:cNvSpPr txBox="1">
            <a:spLocks noGrp="1"/>
          </p:cNvSpPr>
          <p:nvPr>
            <p:ph type="body" idx="1"/>
          </p:nvPr>
        </p:nvSpPr>
        <p:spPr>
          <a:xfrm>
            <a:off x="519728" y="2846200"/>
            <a:ext cx="6520220" cy="67838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a:p>
        </p:txBody>
      </p:sp>
      <p:sp>
        <p:nvSpPr>
          <p:cNvPr id="28" name="Google Shape;28;p6"/>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515791" y="2665532"/>
            <a:ext cx="6520220" cy="444749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960"/>
              <a:buFont typeface="Play"/>
              <a:buNone/>
              <a:defRPr sz="49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
          <p:cNvSpPr txBox="1">
            <a:spLocks noGrp="1"/>
          </p:cNvSpPr>
          <p:nvPr>
            <p:ph type="body" idx="1"/>
          </p:nvPr>
        </p:nvSpPr>
        <p:spPr>
          <a:xfrm>
            <a:off x="515791" y="7155103"/>
            <a:ext cx="6520220" cy="233883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27"/>
              </a:spcBef>
              <a:spcAft>
                <a:spcPts val="0"/>
              </a:spcAft>
              <a:buClr>
                <a:srgbClr val="757575"/>
              </a:buClr>
              <a:buSzPts val="1984"/>
              <a:buNone/>
              <a:defRPr sz="1984">
                <a:solidFill>
                  <a:srgbClr val="757575"/>
                </a:solidFill>
              </a:defRPr>
            </a:lvl1pPr>
            <a:lvl2pPr marL="914400" lvl="1" indent="-228600" algn="l">
              <a:lnSpc>
                <a:spcPct val="90000"/>
              </a:lnSpc>
              <a:spcBef>
                <a:spcPts val="413"/>
              </a:spcBef>
              <a:spcAft>
                <a:spcPts val="0"/>
              </a:spcAft>
              <a:buClr>
                <a:srgbClr val="757575"/>
              </a:buClr>
              <a:buSzPts val="1653"/>
              <a:buNone/>
              <a:defRPr sz="1653">
                <a:solidFill>
                  <a:srgbClr val="757575"/>
                </a:solidFill>
              </a:defRPr>
            </a:lvl2pPr>
            <a:lvl3pPr marL="1371600" lvl="2" indent="-228600" algn="l">
              <a:lnSpc>
                <a:spcPct val="90000"/>
              </a:lnSpc>
              <a:spcBef>
                <a:spcPts val="413"/>
              </a:spcBef>
              <a:spcAft>
                <a:spcPts val="0"/>
              </a:spcAft>
              <a:buClr>
                <a:srgbClr val="757575"/>
              </a:buClr>
              <a:buSzPts val="1488"/>
              <a:buNone/>
              <a:defRPr sz="1488">
                <a:solidFill>
                  <a:srgbClr val="757575"/>
                </a:solidFill>
              </a:defRPr>
            </a:lvl3pPr>
            <a:lvl4pPr marL="1828800" lvl="3" indent="-228600" algn="l">
              <a:lnSpc>
                <a:spcPct val="90000"/>
              </a:lnSpc>
              <a:spcBef>
                <a:spcPts val="413"/>
              </a:spcBef>
              <a:spcAft>
                <a:spcPts val="0"/>
              </a:spcAft>
              <a:buClr>
                <a:srgbClr val="757575"/>
              </a:buClr>
              <a:buSzPts val="1323"/>
              <a:buNone/>
              <a:defRPr sz="1323">
                <a:solidFill>
                  <a:srgbClr val="757575"/>
                </a:solidFill>
              </a:defRPr>
            </a:lvl4pPr>
            <a:lvl5pPr marL="2286000" lvl="4" indent="-228600" algn="l">
              <a:lnSpc>
                <a:spcPct val="90000"/>
              </a:lnSpc>
              <a:spcBef>
                <a:spcPts val="413"/>
              </a:spcBef>
              <a:spcAft>
                <a:spcPts val="0"/>
              </a:spcAft>
              <a:buClr>
                <a:srgbClr val="757575"/>
              </a:buClr>
              <a:buSzPts val="1323"/>
              <a:buNone/>
              <a:defRPr sz="1323">
                <a:solidFill>
                  <a:srgbClr val="757575"/>
                </a:solidFill>
              </a:defRPr>
            </a:lvl5pPr>
            <a:lvl6pPr marL="2743200" lvl="5" indent="-228600" algn="l">
              <a:lnSpc>
                <a:spcPct val="90000"/>
              </a:lnSpc>
              <a:spcBef>
                <a:spcPts val="413"/>
              </a:spcBef>
              <a:spcAft>
                <a:spcPts val="0"/>
              </a:spcAft>
              <a:buClr>
                <a:srgbClr val="757575"/>
              </a:buClr>
              <a:buSzPts val="1323"/>
              <a:buNone/>
              <a:defRPr sz="1323">
                <a:solidFill>
                  <a:srgbClr val="757575"/>
                </a:solidFill>
              </a:defRPr>
            </a:lvl6pPr>
            <a:lvl7pPr marL="3200400" lvl="6" indent="-228600" algn="l">
              <a:lnSpc>
                <a:spcPct val="90000"/>
              </a:lnSpc>
              <a:spcBef>
                <a:spcPts val="413"/>
              </a:spcBef>
              <a:spcAft>
                <a:spcPts val="0"/>
              </a:spcAft>
              <a:buClr>
                <a:srgbClr val="757575"/>
              </a:buClr>
              <a:buSzPts val="1323"/>
              <a:buNone/>
              <a:defRPr sz="1323">
                <a:solidFill>
                  <a:srgbClr val="757575"/>
                </a:solidFill>
              </a:defRPr>
            </a:lvl7pPr>
            <a:lvl8pPr marL="3657600" lvl="7" indent="-228600" algn="l">
              <a:lnSpc>
                <a:spcPct val="90000"/>
              </a:lnSpc>
              <a:spcBef>
                <a:spcPts val="413"/>
              </a:spcBef>
              <a:spcAft>
                <a:spcPts val="0"/>
              </a:spcAft>
              <a:buClr>
                <a:srgbClr val="757575"/>
              </a:buClr>
              <a:buSzPts val="1323"/>
              <a:buNone/>
              <a:defRPr sz="1323">
                <a:solidFill>
                  <a:srgbClr val="757575"/>
                </a:solidFill>
              </a:defRPr>
            </a:lvl8pPr>
            <a:lvl9pPr marL="4114800" lvl="8" indent="-228600" algn="l">
              <a:lnSpc>
                <a:spcPct val="90000"/>
              </a:lnSpc>
              <a:spcBef>
                <a:spcPts val="413"/>
              </a:spcBef>
              <a:spcAft>
                <a:spcPts val="0"/>
              </a:spcAft>
              <a:buClr>
                <a:srgbClr val="757575"/>
              </a:buClr>
              <a:buSzPts val="1323"/>
              <a:buNone/>
              <a:defRPr sz="1323">
                <a:solidFill>
                  <a:srgbClr val="757575"/>
                </a:solidFill>
              </a:defRPr>
            </a:lvl9pPr>
          </a:lstStyle>
          <a:p>
            <a:endParaRPr/>
          </a:p>
        </p:txBody>
      </p:sp>
      <p:sp>
        <p:nvSpPr>
          <p:cNvPr id="34" name="Google Shape;34;p7"/>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7"/>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8"/>
          <p:cNvSpPr txBox="1">
            <a:spLocks noGrp="1"/>
          </p:cNvSpPr>
          <p:nvPr>
            <p:ph type="body" idx="1"/>
          </p:nvPr>
        </p:nvSpPr>
        <p:spPr>
          <a:xfrm>
            <a:off x="519728" y="2846200"/>
            <a:ext cx="3212862" cy="67838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a:p>
        </p:txBody>
      </p:sp>
      <p:sp>
        <p:nvSpPr>
          <p:cNvPr id="40" name="Google Shape;40;p8"/>
          <p:cNvSpPr txBox="1">
            <a:spLocks noGrp="1"/>
          </p:cNvSpPr>
          <p:nvPr>
            <p:ph type="body" idx="2"/>
          </p:nvPr>
        </p:nvSpPr>
        <p:spPr>
          <a:xfrm>
            <a:off x="3827085" y="2846200"/>
            <a:ext cx="3212862" cy="67838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a:p>
        </p:txBody>
      </p:sp>
      <p:sp>
        <p:nvSpPr>
          <p:cNvPr id="41" name="Google Shape;41;p8"/>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8"/>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520712"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9"/>
          <p:cNvSpPr txBox="1">
            <a:spLocks noGrp="1"/>
          </p:cNvSpPr>
          <p:nvPr>
            <p:ph type="body" idx="1"/>
          </p:nvPr>
        </p:nvSpPr>
        <p:spPr>
          <a:xfrm>
            <a:off x="520713" y="2620980"/>
            <a:ext cx="3198096" cy="128450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27"/>
              </a:spcBef>
              <a:spcAft>
                <a:spcPts val="0"/>
              </a:spcAft>
              <a:buClr>
                <a:schemeClr val="dk1"/>
              </a:buClr>
              <a:buSzPts val="1984"/>
              <a:buNone/>
              <a:defRPr sz="1984" b="1"/>
            </a:lvl1pPr>
            <a:lvl2pPr marL="914400" lvl="1" indent="-228600" algn="l">
              <a:lnSpc>
                <a:spcPct val="90000"/>
              </a:lnSpc>
              <a:spcBef>
                <a:spcPts val="413"/>
              </a:spcBef>
              <a:spcAft>
                <a:spcPts val="0"/>
              </a:spcAft>
              <a:buClr>
                <a:schemeClr val="dk1"/>
              </a:buClr>
              <a:buSzPts val="1653"/>
              <a:buNone/>
              <a:defRPr sz="1653" b="1"/>
            </a:lvl2pPr>
            <a:lvl3pPr marL="1371600" lvl="2" indent="-228600" algn="l">
              <a:lnSpc>
                <a:spcPct val="90000"/>
              </a:lnSpc>
              <a:spcBef>
                <a:spcPts val="413"/>
              </a:spcBef>
              <a:spcAft>
                <a:spcPts val="0"/>
              </a:spcAft>
              <a:buClr>
                <a:schemeClr val="dk1"/>
              </a:buClr>
              <a:buSzPts val="1488"/>
              <a:buNone/>
              <a:defRPr sz="1488" b="1"/>
            </a:lvl3pPr>
            <a:lvl4pPr marL="1828800" lvl="3" indent="-228600" algn="l">
              <a:lnSpc>
                <a:spcPct val="90000"/>
              </a:lnSpc>
              <a:spcBef>
                <a:spcPts val="413"/>
              </a:spcBef>
              <a:spcAft>
                <a:spcPts val="0"/>
              </a:spcAft>
              <a:buClr>
                <a:schemeClr val="dk1"/>
              </a:buClr>
              <a:buSzPts val="1323"/>
              <a:buNone/>
              <a:defRPr sz="1323" b="1"/>
            </a:lvl4pPr>
            <a:lvl5pPr marL="2286000" lvl="4" indent="-228600" algn="l">
              <a:lnSpc>
                <a:spcPct val="90000"/>
              </a:lnSpc>
              <a:spcBef>
                <a:spcPts val="413"/>
              </a:spcBef>
              <a:spcAft>
                <a:spcPts val="0"/>
              </a:spcAft>
              <a:buClr>
                <a:schemeClr val="dk1"/>
              </a:buClr>
              <a:buSzPts val="1323"/>
              <a:buNone/>
              <a:defRPr sz="1323" b="1"/>
            </a:lvl5pPr>
            <a:lvl6pPr marL="2743200" lvl="5" indent="-228600" algn="l">
              <a:lnSpc>
                <a:spcPct val="90000"/>
              </a:lnSpc>
              <a:spcBef>
                <a:spcPts val="413"/>
              </a:spcBef>
              <a:spcAft>
                <a:spcPts val="0"/>
              </a:spcAft>
              <a:buClr>
                <a:schemeClr val="dk1"/>
              </a:buClr>
              <a:buSzPts val="1323"/>
              <a:buNone/>
              <a:defRPr sz="1323" b="1"/>
            </a:lvl6pPr>
            <a:lvl7pPr marL="3200400" lvl="6" indent="-228600" algn="l">
              <a:lnSpc>
                <a:spcPct val="90000"/>
              </a:lnSpc>
              <a:spcBef>
                <a:spcPts val="413"/>
              </a:spcBef>
              <a:spcAft>
                <a:spcPts val="0"/>
              </a:spcAft>
              <a:buClr>
                <a:schemeClr val="dk1"/>
              </a:buClr>
              <a:buSzPts val="1323"/>
              <a:buNone/>
              <a:defRPr sz="1323" b="1"/>
            </a:lvl7pPr>
            <a:lvl8pPr marL="3657600" lvl="7" indent="-228600" algn="l">
              <a:lnSpc>
                <a:spcPct val="90000"/>
              </a:lnSpc>
              <a:spcBef>
                <a:spcPts val="413"/>
              </a:spcBef>
              <a:spcAft>
                <a:spcPts val="0"/>
              </a:spcAft>
              <a:buClr>
                <a:schemeClr val="dk1"/>
              </a:buClr>
              <a:buSzPts val="1323"/>
              <a:buNone/>
              <a:defRPr sz="1323" b="1"/>
            </a:lvl8pPr>
            <a:lvl9pPr marL="4114800" lvl="8" indent="-228600" algn="l">
              <a:lnSpc>
                <a:spcPct val="90000"/>
              </a:lnSpc>
              <a:spcBef>
                <a:spcPts val="413"/>
              </a:spcBef>
              <a:spcAft>
                <a:spcPts val="0"/>
              </a:spcAft>
              <a:buClr>
                <a:schemeClr val="dk1"/>
              </a:buClr>
              <a:buSzPts val="1323"/>
              <a:buNone/>
              <a:defRPr sz="1323" b="1"/>
            </a:lvl9pPr>
          </a:lstStyle>
          <a:p>
            <a:endParaRPr/>
          </a:p>
        </p:txBody>
      </p:sp>
      <p:sp>
        <p:nvSpPr>
          <p:cNvPr id="47" name="Google Shape;47;p9"/>
          <p:cNvSpPr txBox="1">
            <a:spLocks noGrp="1"/>
          </p:cNvSpPr>
          <p:nvPr>
            <p:ph type="body" idx="2"/>
          </p:nvPr>
        </p:nvSpPr>
        <p:spPr>
          <a:xfrm>
            <a:off x="520713" y="3905482"/>
            <a:ext cx="3198096" cy="57443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a:p>
        </p:txBody>
      </p:sp>
      <p:sp>
        <p:nvSpPr>
          <p:cNvPr id="48" name="Google Shape;48;p9"/>
          <p:cNvSpPr txBox="1">
            <a:spLocks noGrp="1"/>
          </p:cNvSpPr>
          <p:nvPr>
            <p:ph type="body" idx="3"/>
          </p:nvPr>
        </p:nvSpPr>
        <p:spPr>
          <a:xfrm>
            <a:off x="3827086" y="2620980"/>
            <a:ext cx="3213847" cy="128450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27"/>
              </a:spcBef>
              <a:spcAft>
                <a:spcPts val="0"/>
              </a:spcAft>
              <a:buClr>
                <a:schemeClr val="dk1"/>
              </a:buClr>
              <a:buSzPts val="1984"/>
              <a:buNone/>
              <a:defRPr sz="1984" b="1"/>
            </a:lvl1pPr>
            <a:lvl2pPr marL="914400" lvl="1" indent="-228600" algn="l">
              <a:lnSpc>
                <a:spcPct val="90000"/>
              </a:lnSpc>
              <a:spcBef>
                <a:spcPts val="413"/>
              </a:spcBef>
              <a:spcAft>
                <a:spcPts val="0"/>
              </a:spcAft>
              <a:buClr>
                <a:schemeClr val="dk1"/>
              </a:buClr>
              <a:buSzPts val="1653"/>
              <a:buNone/>
              <a:defRPr sz="1653" b="1"/>
            </a:lvl2pPr>
            <a:lvl3pPr marL="1371600" lvl="2" indent="-228600" algn="l">
              <a:lnSpc>
                <a:spcPct val="90000"/>
              </a:lnSpc>
              <a:spcBef>
                <a:spcPts val="413"/>
              </a:spcBef>
              <a:spcAft>
                <a:spcPts val="0"/>
              </a:spcAft>
              <a:buClr>
                <a:schemeClr val="dk1"/>
              </a:buClr>
              <a:buSzPts val="1488"/>
              <a:buNone/>
              <a:defRPr sz="1488" b="1"/>
            </a:lvl3pPr>
            <a:lvl4pPr marL="1828800" lvl="3" indent="-228600" algn="l">
              <a:lnSpc>
                <a:spcPct val="90000"/>
              </a:lnSpc>
              <a:spcBef>
                <a:spcPts val="413"/>
              </a:spcBef>
              <a:spcAft>
                <a:spcPts val="0"/>
              </a:spcAft>
              <a:buClr>
                <a:schemeClr val="dk1"/>
              </a:buClr>
              <a:buSzPts val="1323"/>
              <a:buNone/>
              <a:defRPr sz="1323" b="1"/>
            </a:lvl4pPr>
            <a:lvl5pPr marL="2286000" lvl="4" indent="-228600" algn="l">
              <a:lnSpc>
                <a:spcPct val="90000"/>
              </a:lnSpc>
              <a:spcBef>
                <a:spcPts val="413"/>
              </a:spcBef>
              <a:spcAft>
                <a:spcPts val="0"/>
              </a:spcAft>
              <a:buClr>
                <a:schemeClr val="dk1"/>
              </a:buClr>
              <a:buSzPts val="1323"/>
              <a:buNone/>
              <a:defRPr sz="1323" b="1"/>
            </a:lvl5pPr>
            <a:lvl6pPr marL="2743200" lvl="5" indent="-228600" algn="l">
              <a:lnSpc>
                <a:spcPct val="90000"/>
              </a:lnSpc>
              <a:spcBef>
                <a:spcPts val="413"/>
              </a:spcBef>
              <a:spcAft>
                <a:spcPts val="0"/>
              </a:spcAft>
              <a:buClr>
                <a:schemeClr val="dk1"/>
              </a:buClr>
              <a:buSzPts val="1323"/>
              <a:buNone/>
              <a:defRPr sz="1323" b="1"/>
            </a:lvl6pPr>
            <a:lvl7pPr marL="3200400" lvl="6" indent="-228600" algn="l">
              <a:lnSpc>
                <a:spcPct val="90000"/>
              </a:lnSpc>
              <a:spcBef>
                <a:spcPts val="413"/>
              </a:spcBef>
              <a:spcAft>
                <a:spcPts val="0"/>
              </a:spcAft>
              <a:buClr>
                <a:schemeClr val="dk1"/>
              </a:buClr>
              <a:buSzPts val="1323"/>
              <a:buNone/>
              <a:defRPr sz="1323" b="1"/>
            </a:lvl7pPr>
            <a:lvl8pPr marL="3657600" lvl="7" indent="-228600" algn="l">
              <a:lnSpc>
                <a:spcPct val="90000"/>
              </a:lnSpc>
              <a:spcBef>
                <a:spcPts val="413"/>
              </a:spcBef>
              <a:spcAft>
                <a:spcPts val="0"/>
              </a:spcAft>
              <a:buClr>
                <a:schemeClr val="dk1"/>
              </a:buClr>
              <a:buSzPts val="1323"/>
              <a:buNone/>
              <a:defRPr sz="1323" b="1"/>
            </a:lvl8pPr>
            <a:lvl9pPr marL="4114800" lvl="8" indent="-228600" algn="l">
              <a:lnSpc>
                <a:spcPct val="90000"/>
              </a:lnSpc>
              <a:spcBef>
                <a:spcPts val="413"/>
              </a:spcBef>
              <a:spcAft>
                <a:spcPts val="0"/>
              </a:spcAft>
              <a:buClr>
                <a:schemeClr val="dk1"/>
              </a:buClr>
              <a:buSzPts val="1323"/>
              <a:buNone/>
              <a:defRPr sz="1323" b="1"/>
            </a:lvl9pPr>
          </a:lstStyle>
          <a:p>
            <a:endParaRPr/>
          </a:p>
        </p:txBody>
      </p:sp>
      <p:sp>
        <p:nvSpPr>
          <p:cNvPr id="49" name="Google Shape;49;p9"/>
          <p:cNvSpPr txBox="1">
            <a:spLocks noGrp="1"/>
          </p:cNvSpPr>
          <p:nvPr>
            <p:ph type="body" idx="4"/>
          </p:nvPr>
        </p:nvSpPr>
        <p:spPr>
          <a:xfrm>
            <a:off x="3827086" y="3905482"/>
            <a:ext cx="3213847" cy="57443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a:p>
        </p:txBody>
      </p:sp>
      <p:sp>
        <p:nvSpPr>
          <p:cNvPr id="50" name="Google Shape;50;p9"/>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0"/>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0"/>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520712" y="712788"/>
            <a:ext cx="2438192" cy="24947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45"/>
              <a:buFont typeface="Play"/>
              <a:buNone/>
              <a:defRPr sz="264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1"/>
          <p:cNvSpPr txBox="1">
            <a:spLocks noGrp="1"/>
          </p:cNvSpPr>
          <p:nvPr>
            <p:ph type="body" idx="1"/>
          </p:nvPr>
        </p:nvSpPr>
        <p:spPr>
          <a:xfrm>
            <a:off x="3213847" y="1539425"/>
            <a:ext cx="3827085" cy="7598117"/>
          </a:xfrm>
          <a:prstGeom prst="rect">
            <a:avLst/>
          </a:prstGeom>
          <a:noFill/>
          <a:ln>
            <a:noFill/>
          </a:ln>
        </p:spPr>
        <p:txBody>
          <a:bodyPr spcFirstLastPara="1" wrap="square" lIns="91425" tIns="45700" rIns="91425" bIns="45700" anchor="t" anchorCtr="0">
            <a:normAutofit/>
          </a:bodyPr>
          <a:lstStyle>
            <a:lvl1pPr marL="457200" lvl="0" indent="-396557" algn="l">
              <a:lnSpc>
                <a:spcPct val="90000"/>
              </a:lnSpc>
              <a:spcBef>
                <a:spcPts val="827"/>
              </a:spcBef>
              <a:spcAft>
                <a:spcPts val="0"/>
              </a:spcAft>
              <a:buClr>
                <a:schemeClr val="dk1"/>
              </a:buClr>
              <a:buSzPts val="2645"/>
              <a:buChar char="•"/>
              <a:defRPr sz="2645"/>
            </a:lvl1pPr>
            <a:lvl2pPr marL="914400" lvl="1" indent="-375602" algn="l">
              <a:lnSpc>
                <a:spcPct val="90000"/>
              </a:lnSpc>
              <a:spcBef>
                <a:spcPts val="413"/>
              </a:spcBef>
              <a:spcAft>
                <a:spcPts val="0"/>
              </a:spcAft>
              <a:buClr>
                <a:schemeClr val="dk1"/>
              </a:buClr>
              <a:buSzPts val="2315"/>
              <a:buChar char="•"/>
              <a:defRPr sz="2315"/>
            </a:lvl2pPr>
            <a:lvl3pPr marL="1371600" lvl="2" indent="-354583" algn="l">
              <a:lnSpc>
                <a:spcPct val="90000"/>
              </a:lnSpc>
              <a:spcBef>
                <a:spcPts val="413"/>
              </a:spcBef>
              <a:spcAft>
                <a:spcPts val="0"/>
              </a:spcAft>
              <a:buClr>
                <a:schemeClr val="dk1"/>
              </a:buClr>
              <a:buSzPts val="1984"/>
              <a:buChar char="•"/>
              <a:defRPr sz="1984"/>
            </a:lvl3pPr>
            <a:lvl4pPr marL="1828800" lvl="3" indent="-333565" algn="l">
              <a:lnSpc>
                <a:spcPct val="90000"/>
              </a:lnSpc>
              <a:spcBef>
                <a:spcPts val="413"/>
              </a:spcBef>
              <a:spcAft>
                <a:spcPts val="0"/>
              </a:spcAft>
              <a:buClr>
                <a:schemeClr val="dk1"/>
              </a:buClr>
              <a:buSzPts val="1653"/>
              <a:buChar char="•"/>
              <a:defRPr sz="1653"/>
            </a:lvl4pPr>
            <a:lvl5pPr marL="2286000" lvl="4" indent="-333565" algn="l">
              <a:lnSpc>
                <a:spcPct val="90000"/>
              </a:lnSpc>
              <a:spcBef>
                <a:spcPts val="413"/>
              </a:spcBef>
              <a:spcAft>
                <a:spcPts val="0"/>
              </a:spcAft>
              <a:buClr>
                <a:schemeClr val="dk1"/>
              </a:buClr>
              <a:buSzPts val="1653"/>
              <a:buChar char="•"/>
              <a:defRPr sz="1653"/>
            </a:lvl5pPr>
            <a:lvl6pPr marL="2743200" lvl="5" indent="-333565" algn="l">
              <a:lnSpc>
                <a:spcPct val="90000"/>
              </a:lnSpc>
              <a:spcBef>
                <a:spcPts val="413"/>
              </a:spcBef>
              <a:spcAft>
                <a:spcPts val="0"/>
              </a:spcAft>
              <a:buClr>
                <a:schemeClr val="dk1"/>
              </a:buClr>
              <a:buSzPts val="1653"/>
              <a:buChar char="•"/>
              <a:defRPr sz="1653"/>
            </a:lvl6pPr>
            <a:lvl7pPr marL="3200400" lvl="6" indent="-333565" algn="l">
              <a:lnSpc>
                <a:spcPct val="90000"/>
              </a:lnSpc>
              <a:spcBef>
                <a:spcPts val="413"/>
              </a:spcBef>
              <a:spcAft>
                <a:spcPts val="0"/>
              </a:spcAft>
              <a:buClr>
                <a:schemeClr val="dk1"/>
              </a:buClr>
              <a:buSzPts val="1653"/>
              <a:buChar char="•"/>
              <a:defRPr sz="1653"/>
            </a:lvl7pPr>
            <a:lvl8pPr marL="3657600" lvl="7" indent="-333565" algn="l">
              <a:lnSpc>
                <a:spcPct val="90000"/>
              </a:lnSpc>
              <a:spcBef>
                <a:spcPts val="413"/>
              </a:spcBef>
              <a:spcAft>
                <a:spcPts val="0"/>
              </a:spcAft>
              <a:buClr>
                <a:schemeClr val="dk1"/>
              </a:buClr>
              <a:buSzPts val="1653"/>
              <a:buChar char="•"/>
              <a:defRPr sz="1653"/>
            </a:lvl8pPr>
            <a:lvl9pPr marL="4114800" lvl="8" indent="-333565" algn="l">
              <a:lnSpc>
                <a:spcPct val="90000"/>
              </a:lnSpc>
              <a:spcBef>
                <a:spcPts val="413"/>
              </a:spcBef>
              <a:spcAft>
                <a:spcPts val="0"/>
              </a:spcAft>
              <a:buClr>
                <a:schemeClr val="dk1"/>
              </a:buClr>
              <a:buSzPts val="1653"/>
              <a:buChar char="•"/>
              <a:defRPr sz="1653"/>
            </a:lvl9pPr>
          </a:lstStyle>
          <a:p>
            <a:endParaRPr/>
          </a:p>
        </p:txBody>
      </p:sp>
      <p:sp>
        <p:nvSpPr>
          <p:cNvPr id="61" name="Google Shape;61;p11"/>
          <p:cNvSpPr txBox="1">
            <a:spLocks noGrp="1"/>
          </p:cNvSpPr>
          <p:nvPr>
            <p:ph type="body" idx="2"/>
          </p:nvPr>
        </p:nvSpPr>
        <p:spPr>
          <a:xfrm>
            <a:off x="520712" y="3207544"/>
            <a:ext cx="2438192" cy="594237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27"/>
              </a:spcBef>
              <a:spcAft>
                <a:spcPts val="0"/>
              </a:spcAft>
              <a:buClr>
                <a:schemeClr val="dk1"/>
              </a:buClr>
              <a:buSzPts val="1323"/>
              <a:buNone/>
              <a:defRPr sz="1323"/>
            </a:lvl1pPr>
            <a:lvl2pPr marL="914400" lvl="1" indent="-228600" algn="l">
              <a:lnSpc>
                <a:spcPct val="90000"/>
              </a:lnSpc>
              <a:spcBef>
                <a:spcPts val="413"/>
              </a:spcBef>
              <a:spcAft>
                <a:spcPts val="0"/>
              </a:spcAft>
              <a:buClr>
                <a:schemeClr val="dk1"/>
              </a:buClr>
              <a:buSzPts val="1157"/>
              <a:buNone/>
              <a:defRPr sz="1157"/>
            </a:lvl2pPr>
            <a:lvl3pPr marL="1371600" lvl="2" indent="-228600" algn="l">
              <a:lnSpc>
                <a:spcPct val="90000"/>
              </a:lnSpc>
              <a:spcBef>
                <a:spcPts val="413"/>
              </a:spcBef>
              <a:spcAft>
                <a:spcPts val="0"/>
              </a:spcAft>
              <a:buClr>
                <a:schemeClr val="dk1"/>
              </a:buClr>
              <a:buSzPts val="992"/>
              <a:buNone/>
              <a:defRPr sz="992"/>
            </a:lvl3pPr>
            <a:lvl4pPr marL="1828800" lvl="3" indent="-228600" algn="l">
              <a:lnSpc>
                <a:spcPct val="90000"/>
              </a:lnSpc>
              <a:spcBef>
                <a:spcPts val="413"/>
              </a:spcBef>
              <a:spcAft>
                <a:spcPts val="0"/>
              </a:spcAft>
              <a:buClr>
                <a:schemeClr val="dk1"/>
              </a:buClr>
              <a:buSzPts val="827"/>
              <a:buNone/>
              <a:defRPr sz="827"/>
            </a:lvl4pPr>
            <a:lvl5pPr marL="2286000" lvl="4" indent="-228600" algn="l">
              <a:lnSpc>
                <a:spcPct val="90000"/>
              </a:lnSpc>
              <a:spcBef>
                <a:spcPts val="413"/>
              </a:spcBef>
              <a:spcAft>
                <a:spcPts val="0"/>
              </a:spcAft>
              <a:buClr>
                <a:schemeClr val="dk1"/>
              </a:buClr>
              <a:buSzPts val="827"/>
              <a:buNone/>
              <a:defRPr sz="827"/>
            </a:lvl5pPr>
            <a:lvl6pPr marL="2743200" lvl="5" indent="-228600" algn="l">
              <a:lnSpc>
                <a:spcPct val="90000"/>
              </a:lnSpc>
              <a:spcBef>
                <a:spcPts val="413"/>
              </a:spcBef>
              <a:spcAft>
                <a:spcPts val="0"/>
              </a:spcAft>
              <a:buClr>
                <a:schemeClr val="dk1"/>
              </a:buClr>
              <a:buSzPts val="827"/>
              <a:buNone/>
              <a:defRPr sz="827"/>
            </a:lvl6pPr>
            <a:lvl7pPr marL="3200400" lvl="6" indent="-228600" algn="l">
              <a:lnSpc>
                <a:spcPct val="90000"/>
              </a:lnSpc>
              <a:spcBef>
                <a:spcPts val="413"/>
              </a:spcBef>
              <a:spcAft>
                <a:spcPts val="0"/>
              </a:spcAft>
              <a:buClr>
                <a:schemeClr val="dk1"/>
              </a:buClr>
              <a:buSzPts val="827"/>
              <a:buNone/>
              <a:defRPr sz="827"/>
            </a:lvl7pPr>
            <a:lvl8pPr marL="3657600" lvl="7" indent="-228600" algn="l">
              <a:lnSpc>
                <a:spcPct val="90000"/>
              </a:lnSpc>
              <a:spcBef>
                <a:spcPts val="413"/>
              </a:spcBef>
              <a:spcAft>
                <a:spcPts val="0"/>
              </a:spcAft>
              <a:buClr>
                <a:schemeClr val="dk1"/>
              </a:buClr>
              <a:buSzPts val="827"/>
              <a:buNone/>
              <a:defRPr sz="827"/>
            </a:lvl8pPr>
            <a:lvl9pPr marL="4114800" lvl="8" indent="-228600" algn="l">
              <a:lnSpc>
                <a:spcPct val="90000"/>
              </a:lnSpc>
              <a:spcBef>
                <a:spcPts val="413"/>
              </a:spcBef>
              <a:spcAft>
                <a:spcPts val="0"/>
              </a:spcAft>
              <a:buClr>
                <a:schemeClr val="dk1"/>
              </a:buClr>
              <a:buSzPts val="827"/>
              <a:buNone/>
              <a:defRPr sz="827"/>
            </a:lvl9pPr>
          </a:lstStyle>
          <a:p>
            <a:endParaRPr/>
          </a:p>
        </p:txBody>
      </p:sp>
      <p:sp>
        <p:nvSpPr>
          <p:cNvPr id="62" name="Google Shape;62;p11"/>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1"/>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520712" y="712788"/>
            <a:ext cx="2438192" cy="24947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45"/>
              <a:buFont typeface="Play"/>
              <a:buNone/>
              <a:defRPr sz="264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2"/>
          <p:cNvSpPr>
            <a:spLocks noGrp="1"/>
          </p:cNvSpPr>
          <p:nvPr>
            <p:ph type="pic" idx="2"/>
          </p:nvPr>
        </p:nvSpPr>
        <p:spPr>
          <a:xfrm>
            <a:off x="3213847" y="1539425"/>
            <a:ext cx="3827085" cy="7598117"/>
          </a:xfrm>
          <a:prstGeom prst="rect">
            <a:avLst/>
          </a:prstGeom>
          <a:noFill/>
          <a:ln>
            <a:noFill/>
          </a:ln>
        </p:spPr>
      </p:sp>
      <p:sp>
        <p:nvSpPr>
          <p:cNvPr id="68" name="Google Shape;68;p12"/>
          <p:cNvSpPr txBox="1">
            <a:spLocks noGrp="1"/>
          </p:cNvSpPr>
          <p:nvPr>
            <p:ph type="body" idx="1"/>
          </p:nvPr>
        </p:nvSpPr>
        <p:spPr>
          <a:xfrm>
            <a:off x="520712" y="3207544"/>
            <a:ext cx="2438192" cy="594237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27"/>
              </a:spcBef>
              <a:spcAft>
                <a:spcPts val="0"/>
              </a:spcAft>
              <a:buClr>
                <a:schemeClr val="dk1"/>
              </a:buClr>
              <a:buSzPts val="1323"/>
              <a:buNone/>
              <a:defRPr sz="1323"/>
            </a:lvl1pPr>
            <a:lvl2pPr marL="914400" lvl="1" indent="-228600" algn="l">
              <a:lnSpc>
                <a:spcPct val="90000"/>
              </a:lnSpc>
              <a:spcBef>
                <a:spcPts val="413"/>
              </a:spcBef>
              <a:spcAft>
                <a:spcPts val="0"/>
              </a:spcAft>
              <a:buClr>
                <a:schemeClr val="dk1"/>
              </a:buClr>
              <a:buSzPts val="1157"/>
              <a:buNone/>
              <a:defRPr sz="1157"/>
            </a:lvl2pPr>
            <a:lvl3pPr marL="1371600" lvl="2" indent="-228600" algn="l">
              <a:lnSpc>
                <a:spcPct val="90000"/>
              </a:lnSpc>
              <a:spcBef>
                <a:spcPts val="413"/>
              </a:spcBef>
              <a:spcAft>
                <a:spcPts val="0"/>
              </a:spcAft>
              <a:buClr>
                <a:schemeClr val="dk1"/>
              </a:buClr>
              <a:buSzPts val="992"/>
              <a:buNone/>
              <a:defRPr sz="992"/>
            </a:lvl3pPr>
            <a:lvl4pPr marL="1828800" lvl="3" indent="-228600" algn="l">
              <a:lnSpc>
                <a:spcPct val="90000"/>
              </a:lnSpc>
              <a:spcBef>
                <a:spcPts val="413"/>
              </a:spcBef>
              <a:spcAft>
                <a:spcPts val="0"/>
              </a:spcAft>
              <a:buClr>
                <a:schemeClr val="dk1"/>
              </a:buClr>
              <a:buSzPts val="827"/>
              <a:buNone/>
              <a:defRPr sz="827"/>
            </a:lvl4pPr>
            <a:lvl5pPr marL="2286000" lvl="4" indent="-228600" algn="l">
              <a:lnSpc>
                <a:spcPct val="90000"/>
              </a:lnSpc>
              <a:spcBef>
                <a:spcPts val="413"/>
              </a:spcBef>
              <a:spcAft>
                <a:spcPts val="0"/>
              </a:spcAft>
              <a:buClr>
                <a:schemeClr val="dk1"/>
              </a:buClr>
              <a:buSzPts val="827"/>
              <a:buNone/>
              <a:defRPr sz="827"/>
            </a:lvl5pPr>
            <a:lvl6pPr marL="2743200" lvl="5" indent="-228600" algn="l">
              <a:lnSpc>
                <a:spcPct val="90000"/>
              </a:lnSpc>
              <a:spcBef>
                <a:spcPts val="413"/>
              </a:spcBef>
              <a:spcAft>
                <a:spcPts val="0"/>
              </a:spcAft>
              <a:buClr>
                <a:schemeClr val="dk1"/>
              </a:buClr>
              <a:buSzPts val="827"/>
              <a:buNone/>
              <a:defRPr sz="827"/>
            </a:lvl6pPr>
            <a:lvl7pPr marL="3200400" lvl="6" indent="-228600" algn="l">
              <a:lnSpc>
                <a:spcPct val="90000"/>
              </a:lnSpc>
              <a:spcBef>
                <a:spcPts val="413"/>
              </a:spcBef>
              <a:spcAft>
                <a:spcPts val="0"/>
              </a:spcAft>
              <a:buClr>
                <a:schemeClr val="dk1"/>
              </a:buClr>
              <a:buSzPts val="827"/>
              <a:buNone/>
              <a:defRPr sz="827"/>
            </a:lvl7pPr>
            <a:lvl8pPr marL="3657600" lvl="7" indent="-228600" algn="l">
              <a:lnSpc>
                <a:spcPct val="90000"/>
              </a:lnSpc>
              <a:spcBef>
                <a:spcPts val="413"/>
              </a:spcBef>
              <a:spcAft>
                <a:spcPts val="0"/>
              </a:spcAft>
              <a:buClr>
                <a:schemeClr val="dk1"/>
              </a:buClr>
              <a:buSzPts val="827"/>
              <a:buNone/>
              <a:defRPr sz="827"/>
            </a:lvl8pPr>
            <a:lvl9pPr marL="4114800" lvl="8" indent="-228600" algn="l">
              <a:lnSpc>
                <a:spcPct val="90000"/>
              </a:lnSpc>
              <a:spcBef>
                <a:spcPts val="413"/>
              </a:spcBef>
              <a:spcAft>
                <a:spcPts val="0"/>
              </a:spcAft>
              <a:buClr>
                <a:schemeClr val="dk1"/>
              </a:buClr>
              <a:buSzPts val="827"/>
              <a:buNone/>
              <a:defRPr sz="827"/>
            </a:lvl9pPr>
          </a:lstStyle>
          <a:p>
            <a:endParaRPr/>
          </a:p>
        </p:txBody>
      </p:sp>
      <p:sp>
        <p:nvSpPr>
          <p:cNvPr id="69" name="Google Shape;69;p12"/>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2"/>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2"/>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3"/>
          <p:cNvSpPr txBox="1">
            <a:spLocks noGrp="1"/>
          </p:cNvSpPr>
          <p:nvPr>
            <p:ph type="body" idx="1"/>
          </p:nvPr>
        </p:nvSpPr>
        <p:spPr>
          <a:xfrm rot="5400000">
            <a:off x="387910" y="2978019"/>
            <a:ext cx="6783857" cy="652022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a:p>
        </p:txBody>
      </p:sp>
      <p:sp>
        <p:nvSpPr>
          <p:cNvPr id="75" name="Google Shape;75;p13"/>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3"/>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3"/>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4"/>
          <p:cNvSpPr txBox="1">
            <a:spLocks noGrp="1"/>
          </p:cNvSpPr>
          <p:nvPr>
            <p:ph type="title"/>
          </p:nvPr>
        </p:nvSpPr>
        <p:spPr>
          <a:xfrm rot="5400000">
            <a:off x="1694512" y="4284621"/>
            <a:ext cx="9060817" cy="163005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4"/>
          <p:cNvSpPr txBox="1">
            <a:spLocks noGrp="1"/>
          </p:cNvSpPr>
          <p:nvPr>
            <p:ph type="body" idx="1"/>
          </p:nvPr>
        </p:nvSpPr>
        <p:spPr>
          <a:xfrm rot="5400000">
            <a:off x="-1612846" y="2701814"/>
            <a:ext cx="9060817" cy="479566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27"/>
              </a:spcBef>
              <a:spcAft>
                <a:spcPts val="0"/>
              </a:spcAft>
              <a:buClr>
                <a:schemeClr val="dk1"/>
              </a:buClr>
              <a:buSzPts val="1800"/>
              <a:buChar char="•"/>
              <a:defRPr/>
            </a:lvl1pPr>
            <a:lvl2pPr marL="914400" lvl="1" indent="-342900" algn="l">
              <a:lnSpc>
                <a:spcPct val="90000"/>
              </a:lnSpc>
              <a:spcBef>
                <a:spcPts val="413"/>
              </a:spcBef>
              <a:spcAft>
                <a:spcPts val="0"/>
              </a:spcAft>
              <a:buClr>
                <a:schemeClr val="dk1"/>
              </a:buClr>
              <a:buSzPts val="1800"/>
              <a:buChar char="•"/>
              <a:defRPr/>
            </a:lvl2pPr>
            <a:lvl3pPr marL="1371600" lvl="2" indent="-342900" algn="l">
              <a:lnSpc>
                <a:spcPct val="90000"/>
              </a:lnSpc>
              <a:spcBef>
                <a:spcPts val="413"/>
              </a:spcBef>
              <a:spcAft>
                <a:spcPts val="0"/>
              </a:spcAft>
              <a:buClr>
                <a:schemeClr val="dk1"/>
              </a:buClr>
              <a:buSzPts val="1800"/>
              <a:buChar char="•"/>
              <a:defRPr/>
            </a:lvl3pPr>
            <a:lvl4pPr marL="1828800" lvl="3" indent="-342900" algn="l">
              <a:lnSpc>
                <a:spcPct val="90000"/>
              </a:lnSpc>
              <a:spcBef>
                <a:spcPts val="413"/>
              </a:spcBef>
              <a:spcAft>
                <a:spcPts val="0"/>
              </a:spcAft>
              <a:buClr>
                <a:schemeClr val="dk1"/>
              </a:buClr>
              <a:buSzPts val="1800"/>
              <a:buChar char="•"/>
              <a:defRPr/>
            </a:lvl4pPr>
            <a:lvl5pPr marL="2286000" lvl="4" indent="-342900" algn="l">
              <a:lnSpc>
                <a:spcPct val="90000"/>
              </a:lnSpc>
              <a:spcBef>
                <a:spcPts val="413"/>
              </a:spcBef>
              <a:spcAft>
                <a:spcPts val="0"/>
              </a:spcAft>
              <a:buClr>
                <a:schemeClr val="dk1"/>
              </a:buClr>
              <a:buSzPts val="1800"/>
              <a:buChar char="•"/>
              <a:defRPr/>
            </a:lvl5pPr>
            <a:lvl6pPr marL="2743200" lvl="5" indent="-342900" algn="l">
              <a:lnSpc>
                <a:spcPct val="90000"/>
              </a:lnSpc>
              <a:spcBef>
                <a:spcPts val="413"/>
              </a:spcBef>
              <a:spcAft>
                <a:spcPts val="0"/>
              </a:spcAft>
              <a:buClr>
                <a:schemeClr val="dk1"/>
              </a:buClr>
              <a:buSzPts val="1800"/>
              <a:buChar char="•"/>
              <a:defRPr/>
            </a:lvl6pPr>
            <a:lvl7pPr marL="3200400" lvl="6" indent="-342900" algn="l">
              <a:lnSpc>
                <a:spcPct val="90000"/>
              </a:lnSpc>
              <a:spcBef>
                <a:spcPts val="413"/>
              </a:spcBef>
              <a:spcAft>
                <a:spcPts val="0"/>
              </a:spcAft>
              <a:buClr>
                <a:schemeClr val="dk1"/>
              </a:buClr>
              <a:buSzPts val="1800"/>
              <a:buChar char="•"/>
              <a:defRPr/>
            </a:lvl7pPr>
            <a:lvl8pPr marL="3657600" lvl="7" indent="-342900" algn="l">
              <a:lnSpc>
                <a:spcPct val="90000"/>
              </a:lnSpc>
              <a:spcBef>
                <a:spcPts val="413"/>
              </a:spcBef>
              <a:spcAft>
                <a:spcPts val="0"/>
              </a:spcAft>
              <a:buClr>
                <a:schemeClr val="dk1"/>
              </a:buClr>
              <a:buSzPts val="1800"/>
              <a:buChar char="•"/>
              <a:defRPr/>
            </a:lvl8pPr>
            <a:lvl9pPr marL="4114800" lvl="8" indent="-342900" algn="l">
              <a:lnSpc>
                <a:spcPct val="90000"/>
              </a:lnSpc>
              <a:spcBef>
                <a:spcPts val="413"/>
              </a:spcBef>
              <a:spcAft>
                <a:spcPts val="0"/>
              </a:spcAft>
              <a:buClr>
                <a:schemeClr val="dk1"/>
              </a:buClr>
              <a:buSzPts val="1800"/>
              <a:buChar char="•"/>
              <a:defRPr/>
            </a:lvl9pPr>
          </a:lstStyle>
          <a:p>
            <a:endParaRPr/>
          </a:p>
        </p:txBody>
      </p:sp>
      <p:sp>
        <p:nvSpPr>
          <p:cNvPr id="81" name="Google Shape;81;p14"/>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4"/>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4"/>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519728" y="569242"/>
            <a:ext cx="6520220" cy="206659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637"/>
              <a:buFont typeface="Play"/>
              <a:buNone/>
              <a:defRPr sz="3637"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519728" y="2846200"/>
            <a:ext cx="6520220" cy="6783857"/>
          </a:xfrm>
          <a:prstGeom prst="rect">
            <a:avLst/>
          </a:prstGeom>
          <a:noFill/>
          <a:ln>
            <a:noFill/>
          </a:ln>
        </p:spPr>
        <p:txBody>
          <a:bodyPr spcFirstLastPara="1" wrap="square" lIns="91425" tIns="45700" rIns="91425" bIns="45700" anchor="t" anchorCtr="0">
            <a:normAutofit/>
          </a:bodyPr>
          <a:lstStyle>
            <a:lvl1pPr marL="457200" marR="0" lvl="0" indent="-375602" algn="l" rtl="0">
              <a:lnSpc>
                <a:spcPct val="90000"/>
              </a:lnSpc>
              <a:spcBef>
                <a:spcPts val="827"/>
              </a:spcBef>
              <a:spcAft>
                <a:spcPts val="0"/>
              </a:spcAft>
              <a:buClr>
                <a:schemeClr val="dk1"/>
              </a:buClr>
              <a:buSzPts val="2315"/>
              <a:buFont typeface="Arial"/>
              <a:buChar char="•"/>
              <a:defRPr sz="2315" b="0" i="0" u="none" strike="noStrike" cap="none">
                <a:solidFill>
                  <a:schemeClr val="dk1"/>
                </a:solidFill>
                <a:latin typeface="Arial"/>
                <a:ea typeface="Arial"/>
                <a:cs typeface="Arial"/>
                <a:sym typeface="Arial"/>
              </a:defRPr>
            </a:lvl1pPr>
            <a:lvl2pPr marL="914400" marR="0" lvl="1" indent="-354583" algn="l" rtl="0">
              <a:lnSpc>
                <a:spcPct val="90000"/>
              </a:lnSpc>
              <a:spcBef>
                <a:spcPts val="413"/>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2pPr>
            <a:lvl3pPr marL="1371600" marR="0" lvl="2" indent="-333565" algn="l" rtl="0">
              <a:lnSpc>
                <a:spcPct val="90000"/>
              </a:lnSpc>
              <a:spcBef>
                <a:spcPts val="413"/>
              </a:spcBef>
              <a:spcAft>
                <a:spcPts val="0"/>
              </a:spcAft>
              <a:buClr>
                <a:schemeClr val="dk1"/>
              </a:buClr>
              <a:buSzPts val="1653"/>
              <a:buFont typeface="Arial"/>
              <a:buChar char="•"/>
              <a:defRPr sz="1653" b="0" i="0" u="none" strike="noStrike" cap="none">
                <a:solidFill>
                  <a:schemeClr val="dk1"/>
                </a:solidFill>
                <a:latin typeface="Arial"/>
                <a:ea typeface="Arial"/>
                <a:cs typeface="Arial"/>
                <a:sym typeface="Arial"/>
              </a:defRPr>
            </a:lvl3pPr>
            <a:lvl4pPr marL="1828800" marR="0" lvl="3"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4pPr>
            <a:lvl5pPr marL="2286000" marR="0" lvl="4"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5pPr>
            <a:lvl6pPr marL="2743200" marR="0" lvl="5"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6pPr>
            <a:lvl7pPr marL="3200400" marR="0" lvl="6"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7pPr>
            <a:lvl8pPr marL="3657600" marR="0" lvl="7"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8pPr>
            <a:lvl9pPr marL="4114800" marR="0" lvl="8" indent="-323088" algn="l" rtl="0">
              <a:lnSpc>
                <a:spcPct val="90000"/>
              </a:lnSpc>
              <a:spcBef>
                <a:spcPts val="413"/>
              </a:spcBef>
              <a:spcAft>
                <a:spcPts val="0"/>
              </a:spcAft>
              <a:buClr>
                <a:schemeClr val="dk1"/>
              </a:buClr>
              <a:buSzPts val="1488"/>
              <a:buFont typeface="Arial"/>
              <a:buChar char="•"/>
              <a:defRPr sz="1488" b="0" i="0" u="none" strike="noStrike" cap="none">
                <a:solidFill>
                  <a:schemeClr val="dk1"/>
                </a:solidFill>
                <a:latin typeface="Arial"/>
                <a:ea typeface="Arial"/>
                <a:cs typeface="Arial"/>
                <a:sym typeface="Arial"/>
              </a:defRPr>
            </a:lvl9pPr>
          </a:lstStyle>
          <a:p>
            <a:endParaRPr/>
          </a:p>
        </p:txBody>
      </p:sp>
      <p:sp>
        <p:nvSpPr>
          <p:cNvPr id="8" name="Google Shape;8;p3"/>
          <p:cNvSpPr txBox="1">
            <a:spLocks noGrp="1"/>
          </p:cNvSpPr>
          <p:nvPr>
            <p:ph type="dt" idx="10"/>
          </p:nvPr>
        </p:nvSpPr>
        <p:spPr>
          <a:xfrm>
            <a:off x="519728" y="9909729"/>
            <a:ext cx="1700927" cy="5692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92"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3"/>
          <p:cNvSpPr txBox="1">
            <a:spLocks noGrp="1"/>
          </p:cNvSpPr>
          <p:nvPr>
            <p:ph type="ftr" idx="11"/>
          </p:nvPr>
        </p:nvSpPr>
        <p:spPr>
          <a:xfrm>
            <a:off x="2504143" y="9909729"/>
            <a:ext cx="2551390" cy="56924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92"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3"/>
          <p:cNvSpPr txBox="1">
            <a:spLocks noGrp="1"/>
          </p:cNvSpPr>
          <p:nvPr>
            <p:ph type="sldNum" idx="12"/>
          </p:nvPr>
        </p:nvSpPr>
        <p:spPr>
          <a:xfrm>
            <a:off x="5339020" y="9909729"/>
            <a:ext cx="1700927" cy="5692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92" b="0" i="0" u="none" strike="noStrike" cap="none">
                <a:solidFill>
                  <a:srgbClr val="757575"/>
                </a:solidFill>
                <a:latin typeface="Arial"/>
                <a:ea typeface="Arial"/>
                <a:cs typeface="Arial"/>
                <a:sym typeface="Arial"/>
              </a:defRPr>
            </a:lvl1pPr>
            <a:lvl2pPr marL="0" marR="0" lvl="1" indent="0" algn="r" rtl="0">
              <a:spcBef>
                <a:spcPts val="0"/>
              </a:spcBef>
              <a:buNone/>
              <a:defRPr sz="992" b="0" i="0" u="none" strike="noStrike" cap="none">
                <a:solidFill>
                  <a:srgbClr val="757575"/>
                </a:solidFill>
                <a:latin typeface="Arial"/>
                <a:ea typeface="Arial"/>
                <a:cs typeface="Arial"/>
                <a:sym typeface="Arial"/>
              </a:defRPr>
            </a:lvl2pPr>
            <a:lvl3pPr marL="0" marR="0" lvl="2" indent="0" algn="r" rtl="0">
              <a:spcBef>
                <a:spcPts val="0"/>
              </a:spcBef>
              <a:buNone/>
              <a:defRPr sz="992" b="0" i="0" u="none" strike="noStrike" cap="none">
                <a:solidFill>
                  <a:srgbClr val="757575"/>
                </a:solidFill>
                <a:latin typeface="Arial"/>
                <a:ea typeface="Arial"/>
                <a:cs typeface="Arial"/>
                <a:sym typeface="Arial"/>
              </a:defRPr>
            </a:lvl3pPr>
            <a:lvl4pPr marL="0" marR="0" lvl="3" indent="0" algn="r" rtl="0">
              <a:spcBef>
                <a:spcPts val="0"/>
              </a:spcBef>
              <a:buNone/>
              <a:defRPr sz="992" b="0" i="0" u="none" strike="noStrike" cap="none">
                <a:solidFill>
                  <a:srgbClr val="757575"/>
                </a:solidFill>
                <a:latin typeface="Arial"/>
                <a:ea typeface="Arial"/>
                <a:cs typeface="Arial"/>
                <a:sym typeface="Arial"/>
              </a:defRPr>
            </a:lvl4pPr>
            <a:lvl5pPr marL="0" marR="0" lvl="4" indent="0" algn="r" rtl="0">
              <a:spcBef>
                <a:spcPts val="0"/>
              </a:spcBef>
              <a:buNone/>
              <a:defRPr sz="992" b="0" i="0" u="none" strike="noStrike" cap="none">
                <a:solidFill>
                  <a:srgbClr val="757575"/>
                </a:solidFill>
                <a:latin typeface="Arial"/>
                <a:ea typeface="Arial"/>
                <a:cs typeface="Arial"/>
                <a:sym typeface="Arial"/>
              </a:defRPr>
            </a:lvl5pPr>
            <a:lvl6pPr marL="0" marR="0" lvl="5" indent="0" algn="r" rtl="0">
              <a:spcBef>
                <a:spcPts val="0"/>
              </a:spcBef>
              <a:buNone/>
              <a:defRPr sz="992" b="0" i="0" u="none" strike="noStrike" cap="none">
                <a:solidFill>
                  <a:srgbClr val="757575"/>
                </a:solidFill>
                <a:latin typeface="Arial"/>
                <a:ea typeface="Arial"/>
                <a:cs typeface="Arial"/>
                <a:sym typeface="Arial"/>
              </a:defRPr>
            </a:lvl6pPr>
            <a:lvl7pPr marL="0" marR="0" lvl="6" indent="0" algn="r" rtl="0">
              <a:spcBef>
                <a:spcPts val="0"/>
              </a:spcBef>
              <a:buNone/>
              <a:defRPr sz="992" b="0" i="0" u="none" strike="noStrike" cap="none">
                <a:solidFill>
                  <a:srgbClr val="757575"/>
                </a:solidFill>
                <a:latin typeface="Arial"/>
                <a:ea typeface="Arial"/>
                <a:cs typeface="Arial"/>
                <a:sym typeface="Arial"/>
              </a:defRPr>
            </a:lvl7pPr>
            <a:lvl8pPr marL="0" marR="0" lvl="7" indent="0" algn="r" rtl="0">
              <a:spcBef>
                <a:spcPts val="0"/>
              </a:spcBef>
              <a:buNone/>
              <a:defRPr sz="992" b="0" i="0" u="none" strike="noStrike" cap="none">
                <a:solidFill>
                  <a:srgbClr val="757575"/>
                </a:solidFill>
                <a:latin typeface="Arial"/>
                <a:ea typeface="Arial"/>
                <a:cs typeface="Arial"/>
                <a:sym typeface="Arial"/>
              </a:defRPr>
            </a:lvl8pPr>
            <a:lvl9pPr marL="0" marR="0" lvl="8" indent="0" algn="r" rtl="0">
              <a:spcBef>
                <a:spcPts val="0"/>
              </a:spcBef>
              <a:buNone/>
              <a:defRPr sz="992"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
          <p:cNvSpPr/>
          <p:nvPr/>
        </p:nvSpPr>
        <p:spPr>
          <a:xfrm>
            <a:off x="874190" y="4591719"/>
            <a:ext cx="2991754" cy="5775963"/>
          </a:xfrm>
          <a:custGeom>
            <a:avLst/>
            <a:gdLst/>
            <a:ahLst/>
            <a:cxnLst/>
            <a:rect l="l" t="t" r="r" b="b"/>
            <a:pathLst>
              <a:path w="1277620" h="1277620" extrusionOk="0">
                <a:moveTo>
                  <a:pt x="1277480" y="0"/>
                </a:moveTo>
                <a:lnTo>
                  <a:pt x="0" y="0"/>
                </a:lnTo>
                <a:lnTo>
                  <a:pt x="0" y="1277480"/>
                </a:lnTo>
                <a:lnTo>
                  <a:pt x="1277480" y="1277480"/>
                </a:lnTo>
                <a:lnTo>
                  <a:pt x="1277480" y="0"/>
                </a:lnTo>
                <a:close/>
              </a:path>
            </a:pathLst>
          </a:custGeom>
          <a:solidFill>
            <a:srgbClr val="4763AE"/>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F05A28"/>
              </a:solidFill>
              <a:latin typeface="Arial"/>
              <a:ea typeface="Arial"/>
              <a:cs typeface="Arial"/>
              <a:sym typeface="Arial"/>
            </a:endParaRPr>
          </a:p>
        </p:txBody>
      </p:sp>
      <p:sp>
        <p:nvSpPr>
          <p:cNvPr id="90" name="Google Shape;90;p1"/>
          <p:cNvSpPr/>
          <p:nvPr/>
        </p:nvSpPr>
        <p:spPr>
          <a:xfrm>
            <a:off x="740844" y="2260599"/>
            <a:ext cx="3128424" cy="2349407"/>
          </a:xfrm>
          <a:custGeom>
            <a:avLst/>
            <a:gdLst/>
            <a:ahLst/>
            <a:cxnLst/>
            <a:rect l="l" t="t" r="r" b="b"/>
            <a:pathLst>
              <a:path w="1277620" h="1277620" extrusionOk="0">
                <a:moveTo>
                  <a:pt x="1277480" y="0"/>
                </a:moveTo>
                <a:lnTo>
                  <a:pt x="0" y="0"/>
                </a:lnTo>
                <a:lnTo>
                  <a:pt x="0" y="1277480"/>
                </a:lnTo>
                <a:lnTo>
                  <a:pt x="1277480" y="1277480"/>
                </a:lnTo>
                <a:lnTo>
                  <a:pt x="1277480" y="0"/>
                </a:lnTo>
                <a:close/>
              </a:path>
            </a:pathLst>
          </a:custGeom>
          <a:solidFill>
            <a:srgbClr val="4763AE">
              <a:alpha val="75686"/>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F05A28"/>
              </a:solidFill>
              <a:latin typeface="Arial"/>
              <a:ea typeface="Arial"/>
              <a:cs typeface="Arial"/>
              <a:sym typeface="Arial"/>
            </a:endParaRPr>
          </a:p>
        </p:txBody>
      </p:sp>
      <p:cxnSp>
        <p:nvCxnSpPr>
          <p:cNvPr id="91" name="Google Shape;91;p1"/>
          <p:cNvCxnSpPr/>
          <p:nvPr/>
        </p:nvCxnSpPr>
        <p:spPr>
          <a:xfrm>
            <a:off x="239168" y="3724060"/>
            <a:ext cx="2724912" cy="0"/>
          </a:xfrm>
          <a:prstGeom prst="straightConnector1">
            <a:avLst/>
          </a:prstGeom>
          <a:noFill/>
          <a:ln w="38100" cap="flat" cmpd="sng">
            <a:solidFill>
              <a:srgbClr val="F16024"/>
            </a:solidFill>
            <a:prstDash val="solid"/>
            <a:miter lim="800000"/>
            <a:headEnd type="none" w="sm" len="sm"/>
            <a:tailEnd type="none" w="sm" len="sm"/>
          </a:ln>
        </p:spPr>
      </p:cxnSp>
      <p:sp>
        <p:nvSpPr>
          <p:cNvPr id="92" name="Google Shape;92;p1"/>
          <p:cNvSpPr txBox="1"/>
          <p:nvPr/>
        </p:nvSpPr>
        <p:spPr>
          <a:xfrm>
            <a:off x="874190" y="2811158"/>
            <a:ext cx="2199210" cy="493776"/>
          </a:xfrm>
          <a:prstGeom prst="rect">
            <a:avLst/>
          </a:prstGeom>
          <a:noFill/>
          <a:ln>
            <a:noFill/>
          </a:ln>
        </p:spPr>
        <p:txBody>
          <a:bodyPr spcFirstLastPara="1" wrap="square" lIns="91425" tIns="45700" rIns="91425" bIns="45700" anchor="t" anchorCtr="0">
            <a:noAutofit/>
          </a:bodyPr>
          <a:lstStyle/>
          <a:p>
            <a:pPr marL="0" marR="0" lvl="0" indent="0" algn="l" rtl="0">
              <a:lnSpc>
                <a:spcPct val="87500"/>
              </a:lnSpc>
              <a:spcBef>
                <a:spcPts val="0"/>
              </a:spcBef>
              <a:spcAft>
                <a:spcPts val="0"/>
              </a:spcAft>
              <a:buClr>
                <a:schemeClr val="lt1"/>
              </a:buClr>
              <a:buSzPts val="2400"/>
              <a:buFont typeface="Arial"/>
              <a:buNone/>
            </a:pPr>
            <a:r>
              <a:rPr lang="nl-NL" sz="2400" b="1">
                <a:solidFill>
                  <a:schemeClr val="lt1"/>
                </a:solidFill>
                <a:latin typeface="Calibri"/>
                <a:ea typeface="Calibri"/>
                <a:cs typeface="Calibri"/>
                <a:sym typeface="Calibri"/>
              </a:rPr>
              <a:t>Irene Che</a:t>
            </a:r>
            <a:endParaRPr dirty="0" lang="nl-NL"/>
          </a:p>
        </p:txBody>
      </p:sp>
      <p:sp>
        <p:nvSpPr>
          <p:cNvPr id="93" name="Google Shape;93;p1"/>
          <p:cNvSpPr txBox="1"/>
          <p:nvPr/>
        </p:nvSpPr>
        <p:spPr>
          <a:xfrm>
            <a:off x="4610262" y="5533467"/>
            <a:ext cx="2592643" cy="604186"/>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a:solidFill>
                <a:srgbClr val="262626"/>
              </a:solidFill>
              <a:latin typeface="Calibri"/>
              <a:ea typeface="Calibri"/>
              <a:cs typeface="Calibri"/>
              <a:sym typeface="Calibri"/>
            </a:endParaRPr>
          </a:p>
        </p:txBody>
      </p:sp>
      <p:sp>
        <p:nvSpPr>
          <p:cNvPr id="94" name="Google Shape;94;p1"/>
          <p:cNvSpPr txBox="1"/>
          <p:nvPr/>
        </p:nvSpPr>
        <p:spPr>
          <a:xfrm>
            <a:off x="955746" y="6005130"/>
            <a:ext cx="2754681" cy="4028204"/>
          </a:xfrm>
          <a:prstGeom prst="rect">
            <a:avLst/>
          </a:prstGeom>
          <a:noFill/>
          <a:ln>
            <a:noFill/>
          </a:ln>
        </p:spPr>
        <p:txBody>
          <a:bodyPr spcFirstLastPara="1" wrap="square" lIns="91425" tIns="45700" rIns="91425" bIns="45700" anchor="t" anchorCtr="0">
            <a:noAutofit/>
          </a:bodyPr>
          <a:lstStyle/>
          <a:p>
            <a:pPr marL="0" marR="0" lvl="0" indent="0" algn="just" rtl="0">
              <a:lnSpc>
                <a:spcPct val="101666"/>
              </a:lnSpc>
              <a:spcBef>
                <a:spcPts val="0"/>
              </a:spcBef>
              <a:spcAft>
                <a:spcPts val="0"/>
              </a:spcAft>
              <a:buClr>
                <a:schemeClr val="lt1"/>
              </a:buClr>
              <a:buSzPts val="1200"/>
              <a:buFont typeface="Calibri"/>
              <a:buNone/>
            </a:pPr>
            <a:r>
              <a:rPr lang="nl-NL" sz="1100" b="0" i="0" u="none" strike="noStrike" cap="none">
                <a:solidFill>
                  <a:schemeClr val="lt1"/>
                </a:solidFill>
                <a:latin typeface="Calibri"/>
                <a:ea typeface="Calibri"/>
                <a:cs typeface="Calibri"/>
                <a:sym typeface="Calibri"/>
              </a:rPr>
              <a:t>Ik ben zelfstandig professional en werk daarnaast samen met verschillende organisaties om mijn inkomen te spreiden en een beter leven op te bouwen voor mijn zoon en mijn familie, die van mij afhankelijk zijn. Als alleenstaande moeder vroeg mijn reis om veerkracht, aanpassingsvermogen en sterke financiële discipline. Ik ben direct na de middelbare school gaan werken en kreeg al jong financiële verantwoordelijkheden, een ervaring die me het belang van onafhankelijkheid, hard werken en doorzettingsvermogen leerde. Door freelancewerk te combineren met maatschappelijke betrokkenheid en belangenbehartiging heb ik geleerd strategisch te plannen, verstandig met middelen om te gaan en gefocust te blijven, ook in onzekere tijden. Vandaag zet ik me in om mijn financiële onafhankelijkheid te vergroten, nieuwe groeikansen te verkennen en een duurzamere en zekerdere toekomst voor mijn gezin op te bouwen.</a:t>
            </a:r>
            <a:endParaRPr sz="1100" b="0" i="0" u="none" strike="noStrike" cap="none" dirty="0" lang="nl-NL">
              <a:solidFill>
                <a:schemeClr val="lt1"/>
              </a:solidFill>
              <a:latin typeface="Calibri"/>
              <a:ea typeface="Calibri"/>
              <a:cs typeface="Calibri"/>
              <a:sym typeface="Calibri"/>
            </a:endParaRPr>
          </a:p>
        </p:txBody>
      </p:sp>
      <p:sp>
        <p:nvSpPr>
          <p:cNvPr id="95" name="Google Shape;95;p1"/>
          <p:cNvSpPr/>
          <p:nvPr/>
        </p:nvSpPr>
        <p:spPr>
          <a:xfrm>
            <a:off x="1" y="3855492"/>
            <a:ext cx="3713750" cy="1413411"/>
          </a:xfrm>
          <a:custGeom>
            <a:avLst/>
            <a:gdLst/>
            <a:ahLst/>
            <a:cxnLst/>
            <a:rect l="l" t="t" r="r" b="b"/>
            <a:pathLst>
              <a:path w="1277620" h="1277620" extrusionOk="0">
                <a:moveTo>
                  <a:pt x="1277480" y="0"/>
                </a:moveTo>
                <a:lnTo>
                  <a:pt x="0" y="0"/>
                </a:lnTo>
                <a:lnTo>
                  <a:pt x="0" y="1277480"/>
                </a:lnTo>
                <a:lnTo>
                  <a:pt x="1277480" y="1277480"/>
                </a:lnTo>
                <a:lnTo>
                  <a:pt x="1277480" y="0"/>
                </a:lnTo>
                <a:close/>
              </a:path>
            </a:pathLst>
          </a:custGeom>
          <a:solidFill>
            <a:srgbClr val="D38CB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F05A28"/>
              </a:solidFill>
              <a:latin typeface="Arial"/>
              <a:ea typeface="Arial"/>
              <a:cs typeface="Arial"/>
              <a:sym typeface="Arial"/>
            </a:endParaRPr>
          </a:p>
        </p:txBody>
      </p:sp>
      <p:sp>
        <p:nvSpPr>
          <p:cNvPr id="96" name="Google Shape;96;p1"/>
          <p:cNvSpPr txBox="1"/>
          <p:nvPr/>
        </p:nvSpPr>
        <p:spPr>
          <a:xfrm>
            <a:off x="835016" y="4676989"/>
            <a:ext cx="2713419" cy="301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nl-NL" sz="1600">
                <a:solidFill>
                  <a:schemeClr val="lt1"/>
                </a:solidFill>
                <a:latin typeface="Calibri"/>
                <a:ea typeface="Calibri"/>
                <a:cs typeface="Calibri"/>
                <a:sym typeface="Calibri"/>
              </a:rPr>
              <a:t>Cyprus</a:t>
            </a:r>
            <a:endParaRPr lang="nl-NL"/>
          </a:p>
        </p:txBody>
      </p:sp>
      <p:sp>
        <p:nvSpPr>
          <p:cNvPr id="97" name="Google Shape;97;p1"/>
          <p:cNvSpPr txBox="1"/>
          <p:nvPr/>
        </p:nvSpPr>
        <p:spPr>
          <a:xfrm>
            <a:off x="763692" y="4373592"/>
            <a:ext cx="2694087" cy="34917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400"/>
              <a:buFont typeface="Arial"/>
              <a:buNone/>
            </a:pPr>
            <a:r>
              <a:rPr lang="nl-NL" sz="1400" b="1">
                <a:solidFill>
                  <a:schemeClr val="lt1"/>
                </a:solidFill>
                <a:latin typeface="Calibri"/>
                <a:ea typeface="Calibri"/>
                <a:cs typeface="Calibri"/>
                <a:sym typeface="Calibri"/>
              </a:rPr>
              <a:t>Land</a:t>
            </a:r>
            <a:endParaRPr lang="nl-NL"/>
          </a:p>
        </p:txBody>
      </p:sp>
      <p:sp>
        <p:nvSpPr>
          <p:cNvPr id="98" name="Google Shape;98;p1"/>
          <p:cNvSpPr txBox="1"/>
          <p:nvPr/>
        </p:nvSpPr>
        <p:spPr>
          <a:xfrm>
            <a:off x="763693" y="4929886"/>
            <a:ext cx="2694087" cy="34917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400"/>
              <a:buFont typeface="Arial"/>
              <a:buNone/>
            </a:pPr>
            <a:r>
              <a:rPr lang="nl-NL" sz="1400" b="1">
                <a:solidFill>
                  <a:schemeClr val="lt1"/>
                </a:solidFill>
                <a:latin typeface="Calibri"/>
                <a:ea typeface="Calibri"/>
                <a:cs typeface="Calibri"/>
                <a:sym typeface="Calibri"/>
              </a:rPr>
              <a:t>  </a:t>
            </a:r>
            <a:endParaRPr/>
          </a:p>
        </p:txBody>
      </p:sp>
      <p:cxnSp>
        <p:nvCxnSpPr>
          <p:cNvPr id="99" name="Google Shape;99;p1"/>
          <p:cNvCxnSpPr/>
          <p:nvPr/>
        </p:nvCxnSpPr>
        <p:spPr>
          <a:xfrm>
            <a:off x="193831" y="4676989"/>
            <a:ext cx="3354604" cy="0"/>
          </a:xfrm>
          <a:prstGeom prst="straightConnector1">
            <a:avLst/>
          </a:prstGeom>
          <a:noFill/>
          <a:ln w="12700" cap="flat" cmpd="sng">
            <a:solidFill>
              <a:schemeClr val="lt1"/>
            </a:solidFill>
            <a:prstDash val="dot"/>
            <a:miter lim="800000"/>
            <a:headEnd type="none" w="sm" len="sm"/>
            <a:tailEnd type="none" w="sm" len="sm"/>
          </a:ln>
        </p:spPr>
      </p:cxnSp>
      <p:cxnSp>
        <p:nvCxnSpPr>
          <p:cNvPr id="100" name="Google Shape;100;p1"/>
          <p:cNvCxnSpPr/>
          <p:nvPr/>
        </p:nvCxnSpPr>
        <p:spPr>
          <a:xfrm>
            <a:off x="823523" y="5949613"/>
            <a:ext cx="2724912" cy="0"/>
          </a:xfrm>
          <a:prstGeom prst="straightConnector1">
            <a:avLst/>
          </a:prstGeom>
          <a:noFill/>
          <a:ln w="28575" cap="flat" cmpd="sng">
            <a:solidFill>
              <a:srgbClr val="F16024"/>
            </a:solidFill>
            <a:prstDash val="solid"/>
            <a:miter lim="800000"/>
            <a:headEnd type="none" w="sm" len="sm"/>
            <a:tailEnd type="none" w="sm" len="sm"/>
          </a:ln>
        </p:spPr>
      </p:cxnSp>
      <p:pic>
        <p:nvPicPr>
          <p:cNvPr id="101" name="Google Shape;101;p1"/>
          <p:cNvPicPr preferRelativeResize="0"/>
          <p:nvPr/>
        </p:nvPicPr>
        <p:blipFill rotWithShape="1">
          <a:blip r:embed="rId3">
            <a:alphaModFix/>
          </a:blip>
          <a:srcRect/>
          <a:stretch/>
        </p:blipFill>
        <p:spPr>
          <a:xfrm>
            <a:off x="4016962" y="4918777"/>
            <a:ext cx="604185" cy="604185"/>
          </a:xfrm>
          <a:prstGeom prst="rect">
            <a:avLst/>
          </a:prstGeom>
          <a:noFill/>
          <a:ln>
            <a:noFill/>
          </a:ln>
        </p:spPr>
      </p:pic>
      <p:grpSp>
        <p:nvGrpSpPr>
          <p:cNvPr id="102" name="Google Shape;102;p1"/>
          <p:cNvGrpSpPr/>
          <p:nvPr/>
        </p:nvGrpSpPr>
        <p:grpSpPr>
          <a:xfrm>
            <a:off x="330776" y="528761"/>
            <a:ext cx="414291" cy="413839"/>
            <a:chOff x="7257599" y="768348"/>
            <a:chExt cx="868457" cy="867509"/>
          </a:xfrm>
        </p:grpSpPr>
        <p:sp>
          <p:nvSpPr>
            <p:cNvPr id="103" name="Google Shape;103;p1"/>
            <p:cNvSpPr/>
            <p:nvPr/>
          </p:nvSpPr>
          <p:spPr>
            <a:xfrm>
              <a:off x="7257599" y="768348"/>
              <a:ext cx="868457" cy="867509"/>
            </a:xfrm>
            <a:custGeom>
              <a:avLst/>
              <a:gdLst/>
              <a:ahLst/>
              <a:cxnLst/>
              <a:rect l="l" t="t" r="r" b="b"/>
              <a:pathLst>
                <a:path w="868457" h="867509" extrusionOk="0">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1"/>
            <p:cNvSpPr/>
            <p:nvPr/>
          </p:nvSpPr>
          <p:spPr>
            <a:xfrm>
              <a:off x="7618928" y="1129902"/>
              <a:ext cx="144531" cy="144531"/>
            </a:xfrm>
            <a:custGeom>
              <a:avLst/>
              <a:gdLst/>
              <a:ahLst/>
              <a:cxnLst/>
              <a:rect l="l" t="t" r="r" b="b"/>
              <a:pathLst>
                <a:path w="144531" h="144531" extrusionOk="0">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1"/>
            <p:cNvSpPr/>
            <p:nvPr/>
          </p:nvSpPr>
          <p:spPr>
            <a:xfrm>
              <a:off x="7531306" y="1043183"/>
              <a:ext cx="317969" cy="317065"/>
            </a:xfrm>
            <a:custGeom>
              <a:avLst/>
              <a:gdLst/>
              <a:ahLst/>
              <a:cxnLst/>
              <a:rect l="l" t="t" r="r" b="b"/>
              <a:pathLst>
                <a:path w="317969" h="317065" extrusionOk="0">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1"/>
            <p:cNvSpPr/>
            <p:nvPr/>
          </p:nvSpPr>
          <p:spPr>
            <a:xfrm>
              <a:off x="7843855" y="1268111"/>
              <a:ext cx="113818" cy="76782"/>
            </a:xfrm>
            <a:custGeom>
              <a:avLst/>
              <a:gdLst/>
              <a:ahLst/>
              <a:cxnLst/>
              <a:rect l="l" t="t" r="r" b="b"/>
              <a:pathLst>
                <a:path w="113818" h="76782" extrusionOk="0">
                  <a:moveTo>
                    <a:pt x="0" y="26196"/>
                  </a:moveTo>
                  <a:lnTo>
                    <a:pt x="12647" y="0"/>
                  </a:lnTo>
                  <a:lnTo>
                    <a:pt x="113819" y="50586"/>
                  </a:lnTo>
                  <a:lnTo>
                    <a:pt x="101172" y="76782"/>
                  </a:lnTo>
                  <a:lnTo>
                    <a:pt x="0" y="2619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1"/>
            <p:cNvSpPr/>
            <p:nvPr/>
          </p:nvSpPr>
          <p:spPr>
            <a:xfrm>
              <a:off x="7633296" y="1245528"/>
              <a:ext cx="361413" cy="332422"/>
            </a:xfrm>
            <a:custGeom>
              <a:avLst/>
              <a:gdLst/>
              <a:ahLst/>
              <a:cxnLst/>
              <a:rect l="l" t="t" r="r" b="b"/>
              <a:pathLst>
                <a:path w="361413" h="332422" extrusionOk="0">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108" name="Google Shape;108;p1"/>
          <p:cNvCxnSpPr/>
          <p:nvPr/>
        </p:nvCxnSpPr>
        <p:spPr>
          <a:xfrm>
            <a:off x="4717823" y="5454418"/>
            <a:ext cx="2592000" cy="0"/>
          </a:xfrm>
          <a:prstGeom prst="straightConnector1">
            <a:avLst/>
          </a:prstGeom>
          <a:noFill/>
          <a:ln w="28575" cap="flat" cmpd="sng">
            <a:solidFill>
              <a:srgbClr val="D38CBC"/>
            </a:solidFill>
            <a:prstDash val="solid"/>
            <a:miter lim="800000"/>
            <a:headEnd type="none" w="sm" len="sm"/>
            <a:tailEnd type="none" w="sm" len="sm"/>
          </a:ln>
        </p:spPr>
      </p:cxnSp>
      <p:sp>
        <p:nvSpPr>
          <p:cNvPr id="109" name="Google Shape;109;p1"/>
          <p:cNvSpPr txBox="1"/>
          <p:nvPr/>
        </p:nvSpPr>
        <p:spPr>
          <a:xfrm>
            <a:off x="1040427" y="5616239"/>
            <a:ext cx="2649474" cy="324384"/>
          </a:xfrm>
          <a:prstGeom prst="rect">
            <a:avLst/>
          </a:prstGeom>
          <a:noFill/>
          <a:ln>
            <a:noFill/>
          </a:ln>
        </p:spPr>
        <p:txBody>
          <a:bodyPr spcFirstLastPara="1" wrap="square" lIns="91425" tIns="45700" rIns="91425" bIns="45700" anchor="t" anchorCtr="0">
            <a:spAutoFit/>
          </a:bodyPr>
          <a:lstStyle/>
          <a:p>
            <a:pPr marL="0" marR="0" lvl="0" indent="0" algn="l" rtl="0">
              <a:lnSpc>
                <a:spcPct val="73636"/>
              </a:lnSpc>
              <a:spcBef>
                <a:spcPts val="0"/>
              </a:spcBef>
              <a:spcAft>
                <a:spcPts val="0"/>
              </a:spcAft>
              <a:buNone/>
            </a:pPr>
            <a:r>
              <a:rPr lang="nl-NL" sz="2200" b="1">
                <a:solidFill>
                  <a:schemeClr val="lt1"/>
                </a:solidFill>
                <a:latin typeface="Calibri"/>
                <a:ea typeface="Calibri"/>
                <a:cs typeface="Calibri"/>
                <a:sym typeface="Calibri"/>
              </a:rPr>
              <a:t>Inleiding</a:t>
            </a:r>
            <a:endParaRPr dirty="0" lang="nl-NL"/>
          </a:p>
        </p:txBody>
      </p:sp>
      <p:pic>
        <p:nvPicPr>
          <p:cNvPr id="110" name="Google Shape;110;p1"/>
          <p:cNvPicPr preferRelativeResize="0"/>
          <p:nvPr/>
        </p:nvPicPr>
        <p:blipFill rotWithShape="1">
          <a:blip r:embed="rId4">
            <a:alphaModFix/>
          </a:blip>
          <a:srcRect/>
          <a:stretch/>
        </p:blipFill>
        <p:spPr>
          <a:xfrm>
            <a:off x="307005" y="434499"/>
            <a:ext cx="3197194" cy="960954"/>
          </a:xfrm>
          <a:prstGeom prst="rect">
            <a:avLst/>
          </a:prstGeom>
          <a:noFill/>
          <a:ln>
            <a:noFill/>
          </a:ln>
        </p:spPr>
      </p:pic>
      <p:sp>
        <p:nvSpPr>
          <p:cNvPr id="111" name="Google Shape;111;p1"/>
          <p:cNvSpPr txBox="1"/>
          <p:nvPr/>
        </p:nvSpPr>
        <p:spPr>
          <a:xfrm>
            <a:off x="3713751" y="9664952"/>
            <a:ext cx="3845924" cy="405428"/>
          </a:xfrm>
          <a:prstGeom prst="rect">
            <a:avLst/>
          </a:prstGeom>
          <a:solidFill>
            <a:srgbClr val="F16024"/>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2200"/>
              <a:buFont typeface="Arial"/>
              <a:buNone/>
            </a:pPr>
            <a:r>
              <a:rPr lang="nl-NL" sz="2200" b="1">
                <a:solidFill>
                  <a:schemeClr val="lt1"/>
                </a:solidFill>
                <a:latin typeface="Calibri"/>
                <a:ea typeface="Calibri"/>
                <a:cs typeface="Calibri"/>
                <a:sym typeface="Calibri"/>
              </a:rPr>
              <a:t>www.fempower.finance</a:t>
            </a:r>
            <a:endParaRPr lang="nl-NL"/>
          </a:p>
        </p:txBody>
      </p:sp>
      <p:sp>
        <p:nvSpPr>
          <p:cNvPr id="112" name="Google Shape;112;p1"/>
          <p:cNvSpPr txBox="1"/>
          <p:nvPr/>
        </p:nvSpPr>
        <p:spPr>
          <a:xfrm>
            <a:off x="4644390" y="5108347"/>
            <a:ext cx="2649474" cy="324384"/>
          </a:xfrm>
          <a:prstGeom prst="rect">
            <a:avLst/>
          </a:prstGeom>
          <a:noFill/>
          <a:ln>
            <a:noFill/>
          </a:ln>
        </p:spPr>
        <p:txBody>
          <a:bodyPr spcFirstLastPara="1" wrap="square" lIns="91425" tIns="45700" rIns="91425" bIns="45700" anchor="t" anchorCtr="0">
            <a:spAutoFit/>
          </a:bodyPr>
          <a:lstStyle/>
          <a:p>
            <a:pPr marL="0" marR="0" lvl="0" indent="0" algn="l" rtl="0">
              <a:lnSpc>
                <a:spcPct val="73636"/>
              </a:lnSpc>
              <a:spcBef>
                <a:spcPts val="0"/>
              </a:spcBef>
              <a:spcAft>
                <a:spcPts val="0"/>
              </a:spcAft>
              <a:buNone/>
            </a:pPr>
            <a:r>
              <a:rPr lang="nl-NL" sz="2200" b="1">
                <a:solidFill>
                  <a:srgbClr val="F16024"/>
                </a:solidFill>
                <a:latin typeface="Calibri"/>
                <a:ea typeface="Calibri"/>
                <a:cs typeface="Calibri"/>
                <a:sym typeface="Calibri"/>
              </a:rPr>
              <a:t>Jouw verhaal</a:t>
            </a:r>
            <a:endParaRPr lang="nl-NL"/>
          </a:p>
        </p:txBody>
      </p:sp>
      <p:pic>
        <p:nvPicPr>
          <p:cNvPr id="113" name="Google Shape;113;p1"/>
          <p:cNvPicPr preferRelativeResize="0"/>
          <p:nvPr/>
        </p:nvPicPr>
        <p:blipFill rotWithShape="1">
          <a:blip r:embed="rId5">
            <a:alphaModFix/>
          </a:blip>
          <a:srcRect/>
          <a:stretch/>
        </p:blipFill>
        <p:spPr>
          <a:xfrm>
            <a:off x="239168" y="5633512"/>
            <a:ext cx="565730" cy="571387"/>
          </a:xfrm>
          <a:prstGeom prst="rect">
            <a:avLst/>
          </a:prstGeom>
          <a:noFill/>
          <a:ln>
            <a:noFill/>
          </a:ln>
        </p:spPr>
      </p:pic>
      <p:sp>
        <p:nvSpPr>
          <p:cNvPr id="114" name="Google Shape;114;p1"/>
          <p:cNvSpPr txBox="1"/>
          <p:nvPr/>
        </p:nvSpPr>
        <p:spPr>
          <a:xfrm>
            <a:off x="4923541" y="1276028"/>
            <a:ext cx="2077869" cy="263585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457"/>
              </a:buClr>
              <a:buSzPts val="1500"/>
              <a:buFont typeface="Montserrat Light"/>
              <a:buNone/>
            </a:pPr>
            <a:endParaRPr sz="1500" b="0" i="0" u="none" strike="noStrike" cap="none">
              <a:solidFill>
                <a:schemeClr val="lt1"/>
              </a:solidFill>
              <a:latin typeface="Calibri"/>
              <a:ea typeface="Calibri"/>
              <a:cs typeface="Calibri"/>
              <a:sym typeface="Calibri"/>
            </a:endParaRPr>
          </a:p>
        </p:txBody>
      </p:sp>
      <p:sp>
        <p:nvSpPr>
          <p:cNvPr id="115" name="Google Shape;115;p1"/>
          <p:cNvSpPr txBox="1"/>
          <p:nvPr/>
        </p:nvSpPr>
        <p:spPr>
          <a:xfrm>
            <a:off x="4211151" y="5710005"/>
            <a:ext cx="2991754" cy="353939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nl-NL">
                <a:solidFill>
                  <a:schemeClr val="dk1"/>
                </a:solidFill>
                <a:latin typeface="Calibri"/>
                <a:ea typeface="Calibri"/>
                <a:cs typeface="Calibri"/>
                <a:sym typeface="Calibri"/>
              </a:rPr>
              <a:t>Ik ben opgegroeid in een gezin waar financiële discipline noodzakelijk was door de grote uitdagingen waarmee we te maken hadden. Van jongs af aan werden alle kinderen aangemoedigd om fruit, eten en kleine spullen te venten om wat bij te verdienen en het gezin te ondersteunen. Zo leerden we al vroeg met geld omgaan, verkopen en verantwoordelijkheid nemen. Sinds mijn 21e woon ik zelfstandig en beheer ik mijn financiën volledig zelf. Die ervaringen hebben mijn financiële veerkracht, onafhankelijkheid en vermogen om strategisch voor de toekomst te plannen gevormd.</a:t>
            </a:r>
            <a:endParaRPr dirty="0" lang="nl-NL">
              <a:solidFill>
                <a:schemeClr val="dk1"/>
              </a:solidFill>
              <a:latin typeface="Calibri"/>
              <a:ea typeface="Calibri"/>
              <a:cs typeface="Calibri"/>
              <a:sym typeface="Calibri"/>
            </a:endParaRPr>
          </a:p>
        </p:txBody>
      </p:sp>
      <p:sp>
        <p:nvSpPr>
          <p:cNvPr id="116" name="Google Shape;116;p1"/>
          <p:cNvSpPr txBox="1"/>
          <p:nvPr/>
        </p:nvSpPr>
        <p:spPr>
          <a:xfrm>
            <a:off x="5164449" y="1673616"/>
            <a:ext cx="1895291" cy="23082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1800">
                <a:solidFill>
                  <a:schemeClr val="lt1"/>
                </a:solidFill>
                <a:latin typeface="Calibri"/>
                <a:ea typeface="Calibri"/>
                <a:cs typeface="Calibri"/>
                <a:sym typeface="Calibri"/>
              </a:rPr>
              <a:t>Kracht komt niet voort uit alles hebben, maar uit doelgericht en vastberaden beheren wat je hebt.</a:t>
            </a:r>
            <a:endParaRPr sz="1800" dirty="0" lang="nl-NL">
              <a:solidFill>
                <a:schemeClr val="lt1"/>
              </a:solidFill>
              <a:latin typeface="Calibri"/>
              <a:ea typeface="Calibri"/>
              <a:cs typeface="Calibri"/>
              <a:sym typeface="Calibri"/>
            </a:endParaRPr>
          </a:p>
        </p:txBody>
      </p:sp>
      <p:pic>
        <p:nvPicPr>
          <p:cNvPr id="5" name="Picture Placeholder 4" descr="Vrouw in traditionele kleding">
            <a:extLst>
              <a:ext uri="{FF2B5EF4-FFF2-40B4-BE49-F238E27FC236}">
                <a16:creationId xmlns:a16="http://schemas.microsoft.com/office/drawing/2014/main" id="{E6C963C9-D86E-0B2E-EDBE-1D307155CB55}"/>
              </a:ext>
            </a:extLst>
          </p:cNvPr>
          <p:cNvPicPr>
            <a:picLocks noGrp="1" noChangeAspect="1"/>
          </p:cNvPicPr>
          <p:nvPr>
            <p:ph type="pic" idx="3"/>
          </p:nvPr>
        </p:nvPicPr>
        <p:blipFill>
          <a:blip r:embed="rId6"/>
          <a:srcRect l="17419" r="17419"/>
          <a:stretch>
            <a:fillRect/>
          </a:stretch>
        </p:blip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alpha val="45882"/>
          </a:schemeClr>
        </a:solidFill>
        <a:effectLst/>
      </p:bgPr>
    </p:bg>
    <p:spTree>
      <p:nvGrpSpPr>
        <p:cNvPr id="1" name="Shape 120"/>
        <p:cNvGrpSpPr/>
        <p:nvPr/>
      </p:nvGrpSpPr>
      <p:grpSpPr>
        <a:xfrm>
          <a:off x="0" y="0"/>
          <a:ext cx="0" cy="0"/>
          <a:chOff x="0" y="0"/>
          <a:chExt cx="0" cy="0"/>
        </a:xfrm>
      </p:grpSpPr>
      <p:sp>
        <p:nvSpPr>
          <p:cNvPr id="121" name="Google Shape;121;p2"/>
          <p:cNvSpPr txBox="1"/>
          <p:nvPr/>
        </p:nvSpPr>
        <p:spPr>
          <a:xfrm>
            <a:off x="4528710" y="1784524"/>
            <a:ext cx="2592643" cy="604186"/>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a:solidFill>
                <a:srgbClr val="262626"/>
              </a:solidFill>
              <a:latin typeface="Calibri"/>
              <a:ea typeface="Calibri"/>
              <a:cs typeface="Calibri"/>
              <a:sym typeface="Calibri"/>
            </a:endParaRPr>
          </a:p>
        </p:txBody>
      </p:sp>
      <p:sp>
        <p:nvSpPr>
          <p:cNvPr id="122" name="Google Shape;122;p2"/>
          <p:cNvSpPr txBox="1"/>
          <p:nvPr/>
        </p:nvSpPr>
        <p:spPr>
          <a:xfrm>
            <a:off x="931039" y="1781794"/>
            <a:ext cx="2937181" cy="604186"/>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a:solidFill>
                <a:srgbClr val="262626"/>
              </a:solidFill>
              <a:latin typeface="Calibri"/>
              <a:ea typeface="Calibri"/>
              <a:cs typeface="Calibri"/>
              <a:sym typeface="Calibri"/>
            </a:endParaRPr>
          </a:p>
        </p:txBody>
      </p:sp>
      <p:cxnSp>
        <p:nvCxnSpPr>
          <p:cNvPr id="123" name="Google Shape;123;p2"/>
          <p:cNvCxnSpPr/>
          <p:nvPr/>
        </p:nvCxnSpPr>
        <p:spPr>
          <a:xfrm>
            <a:off x="759113" y="1621345"/>
            <a:ext cx="2724912" cy="0"/>
          </a:xfrm>
          <a:prstGeom prst="straightConnector1">
            <a:avLst/>
          </a:prstGeom>
          <a:noFill/>
          <a:ln w="28575" cap="flat" cmpd="sng">
            <a:solidFill>
              <a:srgbClr val="D38CBC"/>
            </a:solidFill>
            <a:prstDash val="solid"/>
            <a:miter lim="800000"/>
            <a:headEnd type="none" w="sm" len="sm"/>
            <a:tailEnd type="none" w="sm" len="sm"/>
          </a:ln>
        </p:spPr>
      </p:cxnSp>
      <p:cxnSp>
        <p:nvCxnSpPr>
          <p:cNvPr id="124" name="Google Shape;124;p2"/>
          <p:cNvCxnSpPr/>
          <p:nvPr/>
        </p:nvCxnSpPr>
        <p:spPr>
          <a:xfrm>
            <a:off x="868101" y="5351393"/>
            <a:ext cx="2592000" cy="0"/>
          </a:xfrm>
          <a:prstGeom prst="straightConnector1">
            <a:avLst/>
          </a:prstGeom>
          <a:noFill/>
          <a:ln w="28575" cap="flat" cmpd="sng">
            <a:solidFill>
              <a:srgbClr val="D38CBC"/>
            </a:solidFill>
            <a:prstDash val="solid"/>
            <a:miter lim="800000"/>
            <a:headEnd type="none" w="sm" len="sm"/>
            <a:tailEnd type="none" w="sm" len="sm"/>
          </a:ln>
        </p:spPr>
      </p:cxnSp>
      <p:grpSp>
        <p:nvGrpSpPr>
          <p:cNvPr id="125" name="Google Shape;125;p2"/>
          <p:cNvGrpSpPr/>
          <p:nvPr/>
        </p:nvGrpSpPr>
        <p:grpSpPr>
          <a:xfrm>
            <a:off x="390411" y="-3307743"/>
            <a:ext cx="414291" cy="413839"/>
            <a:chOff x="7257599" y="768348"/>
            <a:chExt cx="868457" cy="867509"/>
          </a:xfrm>
        </p:grpSpPr>
        <p:sp>
          <p:nvSpPr>
            <p:cNvPr id="126" name="Google Shape;126;p2"/>
            <p:cNvSpPr/>
            <p:nvPr/>
          </p:nvSpPr>
          <p:spPr>
            <a:xfrm>
              <a:off x="7257599" y="768348"/>
              <a:ext cx="868457" cy="867509"/>
            </a:xfrm>
            <a:custGeom>
              <a:avLst/>
              <a:gdLst/>
              <a:ahLst/>
              <a:cxnLst/>
              <a:rect l="l" t="t" r="r" b="b"/>
              <a:pathLst>
                <a:path w="868457" h="867509" extrusionOk="0">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p2"/>
            <p:cNvSpPr/>
            <p:nvPr/>
          </p:nvSpPr>
          <p:spPr>
            <a:xfrm>
              <a:off x="7618928" y="1129902"/>
              <a:ext cx="144531" cy="144531"/>
            </a:xfrm>
            <a:custGeom>
              <a:avLst/>
              <a:gdLst/>
              <a:ahLst/>
              <a:cxnLst/>
              <a:rect l="l" t="t" r="r" b="b"/>
              <a:pathLst>
                <a:path w="144531" h="144531" extrusionOk="0">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2"/>
            <p:cNvSpPr/>
            <p:nvPr/>
          </p:nvSpPr>
          <p:spPr>
            <a:xfrm>
              <a:off x="7531306" y="1043183"/>
              <a:ext cx="317969" cy="317065"/>
            </a:xfrm>
            <a:custGeom>
              <a:avLst/>
              <a:gdLst/>
              <a:ahLst/>
              <a:cxnLst/>
              <a:rect l="l" t="t" r="r" b="b"/>
              <a:pathLst>
                <a:path w="317969" h="317065" extrusionOk="0">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2"/>
            <p:cNvSpPr/>
            <p:nvPr/>
          </p:nvSpPr>
          <p:spPr>
            <a:xfrm>
              <a:off x="7843855" y="1268111"/>
              <a:ext cx="113818" cy="76782"/>
            </a:xfrm>
            <a:custGeom>
              <a:avLst/>
              <a:gdLst/>
              <a:ahLst/>
              <a:cxnLst/>
              <a:rect l="l" t="t" r="r" b="b"/>
              <a:pathLst>
                <a:path w="113818" h="76782" extrusionOk="0">
                  <a:moveTo>
                    <a:pt x="0" y="26196"/>
                  </a:moveTo>
                  <a:lnTo>
                    <a:pt x="12647" y="0"/>
                  </a:lnTo>
                  <a:lnTo>
                    <a:pt x="113819" y="50586"/>
                  </a:lnTo>
                  <a:lnTo>
                    <a:pt x="101172" y="76782"/>
                  </a:lnTo>
                  <a:lnTo>
                    <a:pt x="0" y="2619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 name="Google Shape;130;p2"/>
            <p:cNvSpPr/>
            <p:nvPr/>
          </p:nvSpPr>
          <p:spPr>
            <a:xfrm>
              <a:off x="7633296" y="1245528"/>
              <a:ext cx="361413" cy="332422"/>
            </a:xfrm>
            <a:custGeom>
              <a:avLst/>
              <a:gdLst/>
              <a:ahLst/>
              <a:cxnLst/>
              <a:rect l="l" t="t" r="r" b="b"/>
              <a:pathLst>
                <a:path w="361413" h="332422" extrusionOk="0">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131" name="Google Shape;131;p2"/>
          <p:cNvCxnSpPr/>
          <p:nvPr/>
        </p:nvCxnSpPr>
        <p:spPr>
          <a:xfrm>
            <a:off x="4555683" y="1612660"/>
            <a:ext cx="2592000" cy="0"/>
          </a:xfrm>
          <a:prstGeom prst="straightConnector1">
            <a:avLst/>
          </a:prstGeom>
          <a:noFill/>
          <a:ln w="28575" cap="flat" cmpd="sng">
            <a:solidFill>
              <a:srgbClr val="D38CBC"/>
            </a:solidFill>
            <a:prstDash val="solid"/>
            <a:miter lim="800000"/>
            <a:headEnd type="none" w="sm" len="sm"/>
            <a:tailEnd type="none" w="sm" len="sm"/>
          </a:ln>
        </p:spPr>
      </p:cxnSp>
      <p:cxnSp>
        <p:nvCxnSpPr>
          <p:cNvPr id="132" name="Google Shape;132;p2"/>
          <p:cNvCxnSpPr/>
          <p:nvPr/>
        </p:nvCxnSpPr>
        <p:spPr>
          <a:xfrm>
            <a:off x="4661171" y="5364319"/>
            <a:ext cx="2592000" cy="0"/>
          </a:xfrm>
          <a:prstGeom prst="straightConnector1">
            <a:avLst/>
          </a:prstGeom>
          <a:noFill/>
          <a:ln w="28575" cap="flat" cmpd="sng">
            <a:solidFill>
              <a:srgbClr val="D38CBC"/>
            </a:solidFill>
            <a:prstDash val="solid"/>
            <a:miter lim="800000"/>
            <a:headEnd type="none" w="sm" len="sm"/>
            <a:tailEnd type="none" w="sm" len="sm"/>
          </a:ln>
        </p:spPr>
      </p:cxnSp>
      <p:sp>
        <p:nvSpPr>
          <p:cNvPr id="133" name="Google Shape;133;p2"/>
          <p:cNvSpPr/>
          <p:nvPr/>
        </p:nvSpPr>
        <p:spPr>
          <a:xfrm rot="-5400000" flipH="1">
            <a:off x="980065" y="6850554"/>
            <a:ext cx="2646051" cy="4550913"/>
          </a:xfrm>
          <a:custGeom>
            <a:avLst/>
            <a:gdLst/>
            <a:ahLst/>
            <a:cxnLst/>
            <a:rect l="l" t="t" r="r" b="b"/>
            <a:pathLst>
              <a:path w="2646051" h="4550913" extrusionOk="0">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134" name="Google Shape;134;p2"/>
          <p:cNvGrpSpPr/>
          <p:nvPr/>
        </p:nvGrpSpPr>
        <p:grpSpPr>
          <a:xfrm>
            <a:off x="132389" y="4854463"/>
            <a:ext cx="626269" cy="626697"/>
            <a:chOff x="7211530" y="2382809"/>
            <a:chExt cx="823268" cy="823829"/>
          </a:xfrm>
        </p:grpSpPr>
        <p:sp>
          <p:nvSpPr>
            <p:cNvPr id="135" name="Google Shape;135;p2"/>
            <p:cNvSpPr/>
            <p:nvPr/>
          </p:nvSpPr>
          <p:spPr>
            <a:xfrm>
              <a:off x="7288086" y="3064247"/>
              <a:ext cx="32971" cy="32186"/>
            </a:xfrm>
            <a:custGeom>
              <a:avLst/>
              <a:gdLst/>
              <a:ahLst/>
              <a:cxnLst/>
              <a:rect l="l" t="t" r="r" b="b"/>
              <a:pathLst>
                <a:path w="32971" h="32186" extrusionOk="0">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6" name="Google Shape;136;p2"/>
            <p:cNvGrpSpPr/>
            <p:nvPr/>
          </p:nvGrpSpPr>
          <p:grpSpPr>
            <a:xfrm>
              <a:off x="7211530" y="2382809"/>
              <a:ext cx="823268" cy="823829"/>
              <a:chOff x="7211530" y="2382809"/>
              <a:chExt cx="823268" cy="823829"/>
            </a:xfrm>
          </p:grpSpPr>
          <p:sp>
            <p:nvSpPr>
              <p:cNvPr id="137" name="Google Shape;137;p2"/>
              <p:cNvSpPr/>
              <p:nvPr/>
            </p:nvSpPr>
            <p:spPr>
              <a:xfrm>
                <a:off x="7606281" y="2382809"/>
                <a:ext cx="32519" cy="104785"/>
              </a:xfrm>
              <a:custGeom>
                <a:avLst/>
                <a:gdLst/>
                <a:ahLst/>
                <a:cxnLst/>
                <a:rect l="l" t="t" r="r" b="b"/>
                <a:pathLst>
                  <a:path w="32519" h="104785" extrusionOk="0">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2"/>
              <p:cNvSpPr/>
              <p:nvPr/>
            </p:nvSpPr>
            <p:spPr>
              <a:xfrm>
                <a:off x="7211530" y="2513251"/>
                <a:ext cx="823268" cy="693387"/>
              </a:xfrm>
              <a:custGeom>
                <a:avLst/>
                <a:gdLst/>
                <a:ahLst/>
                <a:cxnLst/>
                <a:rect l="l" t="t" r="r" b="b"/>
                <a:pathLst>
                  <a:path w="823268" h="693387" extrusionOk="0">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2"/>
              <p:cNvSpPr/>
              <p:nvPr/>
            </p:nvSpPr>
            <p:spPr>
              <a:xfrm>
                <a:off x="7343189" y="2388003"/>
                <a:ext cx="91687" cy="90558"/>
              </a:xfrm>
              <a:custGeom>
                <a:avLst/>
                <a:gdLst/>
                <a:ahLst/>
                <a:cxnLst/>
                <a:rect l="l" t="t" r="r" b="b"/>
                <a:pathLst>
                  <a:path w="91687" h="90558" extrusionOk="0">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2"/>
              <p:cNvSpPr/>
              <p:nvPr/>
            </p:nvSpPr>
            <p:spPr>
              <a:xfrm>
                <a:off x="7812012" y="2388003"/>
                <a:ext cx="91687" cy="90558"/>
              </a:xfrm>
              <a:custGeom>
                <a:avLst/>
                <a:gdLst/>
                <a:ahLst/>
                <a:cxnLst/>
                <a:rect l="l" t="t" r="r" b="b"/>
                <a:pathLst>
                  <a:path w="91687" h="90558" extrusionOk="0">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1" name="Google Shape;141;p2"/>
              <p:cNvSpPr/>
              <p:nvPr/>
            </p:nvSpPr>
            <p:spPr>
              <a:xfrm>
                <a:off x="7748339" y="2918715"/>
                <a:ext cx="32046" cy="32283"/>
              </a:xfrm>
              <a:custGeom>
                <a:avLst/>
                <a:gdLst/>
                <a:ahLst/>
                <a:cxnLst/>
                <a:rect l="l" t="t" r="r" b="b"/>
                <a:pathLst>
                  <a:path w="32046" h="32283" extrusionOk="0">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2" name="Google Shape;142;p2"/>
          <p:cNvGrpSpPr/>
          <p:nvPr/>
        </p:nvGrpSpPr>
        <p:grpSpPr>
          <a:xfrm>
            <a:off x="3838432" y="1165653"/>
            <a:ext cx="568976" cy="613194"/>
            <a:chOff x="8697387" y="3737866"/>
            <a:chExt cx="1058709" cy="1140988"/>
          </a:xfrm>
        </p:grpSpPr>
        <p:sp>
          <p:nvSpPr>
            <p:cNvPr id="143" name="Google Shape;143;p2"/>
            <p:cNvSpPr/>
            <p:nvPr/>
          </p:nvSpPr>
          <p:spPr>
            <a:xfrm>
              <a:off x="8697387" y="3737866"/>
              <a:ext cx="1058709" cy="1140988"/>
            </a:xfrm>
            <a:custGeom>
              <a:avLst/>
              <a:gdLst/>
              <a:ahLst/>
              <a:cxnLst/>
              <a:rect l="l" t="t" r="r" b="b"/>
              <a:pathLst>
                <a:path w="1058709" h="1140988" extrusionOk="0">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4" name="Google Shape;144;p2"/>
            <p:cNvSpPr/>
            <p:nvPr/>
          </p:nvSpPr>
          <p:spPr>
            <a:xfrm>
              <a:off x="8878411" y="4365959"/>
              <a:ext cx="35655" cy="35655"/>
            </a:xfrm>
            <a:custGeom>
              <a:avLst/>
              <a:gdLst/>
              <a:ahLst/>
              <a:cxnLst/>
              <a:rect l="l" t="t" r="r" b="b"/>
              <a:pathLst>
                <a:path w="35655" h="35655" extrusionOk="0">
                  <a:moveTo>
                    <a:pt x="0" y="0"/>
                  </a:moveTo>
                  <a:lnTo>
                    <a:pt x="35656" y="0"/>
                  </a:lnTo>
                  <a:lnTo>
                    <a:pt x="35656"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5" name="Google Shape;145;p2"/>
            <p:cNvSpPr/>
            <p:nvPr/>
          </p:nvSpPr>
          <p:spPr>
            <a:xfrm>
              <a:off x="8952465" y="4365959"/>
              <a:ext cx="35655" cy="35655"/>
            </a:xfrm>
            <a:custGeom>
              <a:avLst/>
              <a:gdLst/>
              <a:ahLst/>
              <a:cxnLst/>
              <a:rect l="l" t="t" r="r" b="b"/>
              <a:pathLst>
                <a:path w="35655" h="35655" extrusionOk="0">
                  <a:moveTo>
                    <a:pt x="1" y="0"/>
                  </a:moveTo>
                  <a:lnTo>
                    <a:pt x="35656" y="0"/>
                  </a:lnTo>
                  <a:lnTo>
                    <a:pt x="35656" y="35656"/>
                  </a:lnTo>
                  <a:lnTo>
                    <a:pt x="1"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6" name="Google Shape;146;p2"/>
            <p:cNvSpPr/>
            <p:nvPr/>
          </p:nvSpPr>
          <p:spPr>
            <a:xfrm>
              <a:off x="8807099" y="4365959"/>
              <a:ext cx="35655" cy="35655"/>
            </a:xfrm>
            <a:custGeom>
              <a:avLst/>
              <a:gdLst/>
              <a:ahLst/>
              <a:cxnLst/>
              <a:rect l="l" t="t" r="r" b="b"/>
              <a:pathLst>
                <a:path w="35655" h="35655" extrusionOk="0">
                  <a:moveTo>
                    <a:pt x="-1" y="0"/>
                  </a:moveTo>
                  <a:lnTo>
                    <a:pt x="35655" y="0"/>
                  </a:lnTo>
                  <a:lnTo>
                    <a:pt x="35655" y="35656"/>
                  </a:lnTo>
                  <a:lnTo>
                    <a:pt x="-1"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7" name="Google Shape;147;p2"/>
            <p:cNvSpPr/>
            <p:nvPr/>
          </p:nvSpPr>
          <p:spPr>
            <a:xfrm>
              <a:off x="9278855" y="4475669"/>
              <a:ext cx="255077" cy="35655"/>
            </a:xfrm>
            <a:custGeom>
              <a:avLst/>
              <a:gdLst/>
              <a:ahLst/>
              <a:cxnLst/>
              <a:rect l="l" t="t" r="r" b="b"/>
              <a:pathLst>
                <a:path w="255077" h="35655" extrusionOk="0">
                  <a:moveTo>
                    <a:pt x="0" y="0"/>
                  </a:moveTo>
                  <a:lnTo>
                    <a:pt x="255077" y="0"/>
                  </a:lnTo>
                  <a:lnTo>
                    <a:pt x="255077"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8" name="Google Shape;148;p2"/>
            <p:cNvSpPr/>
            <p:nvPr/>
          </p:nvSpPr>
          <p:spPr>
            <a:xfrm>
              <a:off x="9278855" y="4401615"/>
              <a:ext cx="255077" cy="35655"/>
            </a:xfrm>
            <a:custGeom>
              <a:avLst/>
              <a:gdLst/>
              <a:ahLst/>
              <a:cxnLst/>
              <a:rect l="l" t="t" r="r" b="b"/>
              <a:pathLst>
                <a:path w="255077" h="35655" extrusionOk="0">
                  <a:moveTo>
                    <a:pt x="0" y="0"/>
                  </a:moveTo>
                  <a:lnTo>
                    <a:pt x="255077" y="0"/>
                  </a:lnTo>
                  <a:lnTo>
                    <a:pt x="255077"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9" name="Google Shape;149;p2"/>
            <p:cNvSpPr/>
            <p:nvPr/>
          </p:nvSpPr>
          <p:spPr>
            <a:xfrm>
              <a:off x="9278855" y="4330303"/>
              <a:ext cx="181022" cy="35655"/>
            </a:xfrm>
            <a:custGeom>
              <a:avLst/>
              <a:gdLst/>
              <a:ahLst/>
              <a:cxnLst/>
              <a:rect l="l" t="t" r="r" b="b"/>
              <a:pathLst>
                <a:path w="181022" h="35655" extrusionOk="0">
                  <a:moveTo>
                    <a:pt x="0" y="0"/>
                  </a:moveTo>
                  <a:lnTo>
                    <a:pt x="181022" y="0"/>
                  </a:lnTo>
                  <a:lnTo>
                    <a:pt x="181022"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0" name="Google Shape;150;p2"/>
            <p:cNvSpPr/>
            <p:nvPr/>
          </p:nvSpPr>
          <p:spPr>
            <a:xfrm>
              <a:off x="9278855" y="4256248"/>
              <a:ext cx="181022" cy="35655"/>
            </a:xfrm>
            <a:custGeom>
              <a:avLst/>
              <a:gdLst/>
              <a:ahLst/>
              <a:cxnLst/>
              <a:rect l="l" t="t" r="r" b="b"/>
              <a:pathLst>
                <a:path w="181022" h="35655" extrusionOk="0">
                  <a:moveTo>
                    <a:pt x="0" y="0"/>
                  </a:moveTo>
                  <a:lnTo>
                    <a:pt x="181022" y="0"/>
                  </a:lnTo>
                  <a:lnTo>
                    <a:pt x="181022" y="35656"/>
                  </a:lnTo>
                  <a:lnTo>
                    <a:pt x="0"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grpSp>
        <p:nvGrpSpPr>
          <p:cNvPr id="151" name="Google Shape;151;p2"/>
          <p:cNvGrpSpPr/>
          <p:nvPr/>
        </p:nvGrpSpPr>
        <p:grpSpPr>
          <a:xfrm>
            <a:off x="4251907" y="8838079"/>
            <a:ext cx="858937" cy="625320"/>
            <a:chOff x="3400450" y="986392"/>
            <a:chExt cx="1487826" cy="1083162"/>
          </a:xfrm>
        </p:grpSpPr>
        <p:sp>
          <p:nvSpPr>
            <p:cNvPr id="152" name="Google Shape;152;p2"/>
            <p:cNvSpPr/>
            <p:nvPr/>
          </p:nvSpPr>
          <p:spPr>
            <a:xfrm>
              <a:off x="3400450" y="986392"/>
              <a:ext cx="1367826" cy="997498"/>
            </a:xfrm>
            <a:custGeom>
              <a:avLst/>
              <a:gdLst/>
              <a:ahLst/>
              <a:cxnLst/>
              <a:rect l="l" t="t" r="r" b="b"/>
              <a:pathLst>
                <a:path w="921110" h="671727" extrusionOk="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40">
                <a:solidFill>
                  <a:schemeClr val="dk1"/>
                </a:solidFill>
                <a:latin typeface="Arial"/>
                <a:ea typeface="Arial"/>
                <a:cs typeface="Arial"/>
                <a:sym typeface="Arial"/>
              </a:endParaRPr>
            </a:p>
          </p:txBody>
        </p:sp>
        <p:sp>
          <p:nvSpPr>
            <p:cNvPr id="153" name="Google Shape;153;p2"/>
            <p:cNvSpPr/>
            <p:nvPr/>
          </p:nvSpPr>
          <p:spPr>
            <a:xfrm>
              <a:off x="3400450" y="986392"/>
              <a:ext cx="1487826" cy="1083162"/>
            </a:xfrm>
            <a:custGeom>
              <a:avLst/>
              <a:gdLst/>
              <a:ahLst/>
              <a:cxnLst/>
              <a:rect l="l" t="t" r="r" b="b"/>
              <a:pathLst>
                <a:path w="920214" h="669931" extrusionOk="0">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40">
                <a:solidFill>
                  <a:schemeClr val="dk1"/>
                </a:solidFill>
                <a:latin typeface="Arial"/>
                <a:ea typeface="Arial"/>
                <a:cs typeface="Arial"/>
                <a:sym typeface="Arial"/>
              </a:endParaRPr>
            </a:p>
          </p:txBody>
        </p:sp>
      </p:grpSp>
      <p:sp>
        <p:nvSpPr>
          <p:cNvPr id="154" name="Google Shape;154;p2"/>
          <p:cNvSpPr txBox="1"/>
          <p:nvPr/>
        </p:nvSpPr>
        <p:spPr>
          <a:xfrm>
            <a:off x="2340864" y="7775296"/>
            <a:ext cx="2066544" cy="324384"/>
          </a:xfrm>
          <a:prstGeom prst="rect">
            <a:avLst/>
          </a:prstGeom>
          <a:noFill/>
          <a:ln>
            <a:noFill/>
          </a:ln>
        </p:spPr>
        <p:txBody>
          <a:bodyPr spcFirstLastPara="1" wrap="square" lIns="91425" tIns="45700" rIns="91425" bIns="45700" anchor="t" anchorCtr="0">
            <a:spAutoFit/>
          </a:bodyPr>
          <a:lstStyle/>
          <a:p>
            <a:pPr marL="0" marR="0" lvl="0" indent="0" algn="ctr" rtl="0">
              <a:lnSpc>
                <a:spcPct val="73636"/>
              </a:lnSpc>
              <a:spcBef>
                <a:spcPts val="0"/>
              </a:spcBef>
              <a:spcAft>
                <a:spcPts val="0"/>
              </a:spcAft>
              <a:buNone/>
            </a:pPr>
            <a:r>
              <a:rPr lang="nl-NL" sz="2200" b="1">
                <a:solidFill>
                  <a:schemeClr val="lt1"/>
                </a:solidFill>
                <a:highlight>
                  <a:srgbClr val="D38CBC"/>
                </a:highlight>
                <a:latin typeface="Calibri"/>
                <a:ea typeface="Calibri"/>
                <a:cs typeface="Calibri"/>
                <a:sym typeface="Calibri"/>
              </a:rPr>
              <a:t> Toptip</a:t>
            </a:r>
            <a:r>
              <a:rPr lang="nl-NL" sz="2200" b="1">
                <a:solidFill>
                  <a:srgbClr val="D38CBC"/>
                </a:solidFill>
                <a:highlight>
                  <a:srgbClr val="D38CBC"/>
                </a:highlight>
                <a:latin typeface="Calibri"/>
                <a:ea typeface="Calibri"/>
                <a:cs typeface="Calibri"/>
                <a:sym typeface="Calibri"/>
              </a:rPr>
              <a:t>.</a:t>
            </a:r>
            <a:endParaRPr lang="nl-NL"/>
          </a:p>
        </p:txBody>
      </p:sp>
      <p:sp>
        <p:nvSpPr>
          <p:cNvPr id="155" name="Google Shape;155;p2"/>
          <p:cNvSpPr txBox="1"/>
          <p:nvPr/>
        </p:nvSpPr>
        <p:spPr>
          <a:xfrm>
            <a:off x="280857" y="8108265"/>
            <a:ext cx="3967356" cy="135513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1"/>
              </a:buClr>
              <a:buSzPts val="1600"/>
              <a:buFont typeface="Calibri"/>
              <a:buNone/>
            </a:pPr>
            <a:r>
              <a:rPr lang="nl-NL" sz="1800" b="0" i="0" u="none" strike="noStrike" cap="none">
                <a:solidFill>
                  <a:schemeClr val="lt1"/>
                </a:solidFill>
                <a:latin typeface="Calibri"/>
                <a:ea typeface="Calibri"/>
                <a:cs typeface="Calibri"/>
                <a:sym typeface="Calibri"/>
              </a:rPr>
              <a:t>Wees gedisciplineerd en bewust met je geld. Ook kleine besparingen tellen op den duur op. Blijf consequent, blijf leren en geloof dat financiële onafhankelijkheid mogelijk is met geduld en doorzettingsvermogen.</a:t>
            </a:r>
            <a:endParaRPr sz="1800" b="0" i="1" u="none" strike="noStrike" cap="none" dirty="0" lang="nl-NL">
              <a:solidFill>
                <a:schemeClr val="lt1"/>
              </a:solidFill>
              <a:latin typeface="Calibri"/>
              <a:ea typeface="Calibri"/>
              <a:cs typeface="Calibri"/>
              <a:sym typeface="Calibri"/>
            </a:endParaRPr>
          </a:p>
        </p:txBody>
      </p:sp>
      <p:pic>
        <p:nvPicPr>
          <p:cNvPr id="156" name="Google Shape;156;p2"/>
          <p:cNvPicPr preferRelativeResize="0"/>
          <p:nvPr/>
        </p:nvPicPr>
        <p:blipFill rotWithShape="1">
          <a:blip r:embed="rId3">
            <a:alphaModFix/>
          </a:blip>
          <a:srcRect/>
          <a:stretch/>
        </p:blipFill>
        <p:spPr>
          <a:xfrm>
            <a:off x="5446684" y="9805448"/>
            <a:ext cx="1529269" cy="340525"/>
          </a:xfrm>
          <a:prstGeom prst="rect">
            <a:avLst/>
          </a:prstGeom>
          <a:noFill/>
          <a:ln>
            <a:noFill/>
          </a:ln>
        </p:spPr>
      </p:pic>
      <p:sp>
        <p:nvSpPr>
          <p:cNvPr id="157" name="Google Shape;157;p2"/>
          <p:cNvSpPr txBox="1"/>
          <p:nvPr/>
        </p:nvSpPr>
        <p:spPr>
          <a:xfrm>
            <a:off x="946185" y="5547611"/>
            <a:ext cx="2937181" cy="1740158"/>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a:solidFill>
                <a:srgbClr val="262626"/>
              </a:solidFill>
              <a:latin typeface="Calibri"/>
              <a:ea typeface="Calibri"/>
              <a:cs typeface="Calibri"/>
              <a:sym typeface="Calibri"/>
            </a:endParaRPr>
          </a:p>
        </p:txBody>
      </p:sp>
      <p:sp>
        <p:nvSpPr>
          <p:cNvPr id="158" name="Google Shape;158;p2"/>
          <p:cNvSpPr txBox="1"/>
          <p:nvPr/>
        </p:nvSpPr>
        <p:spPr>
          <a:xfrm>
            <a:off x="4644513" y="5880922"/>
            <a:ext cx="2592643" cy="604186"/>
          </a:xfrm>
          <a:prstGeom prst="rect">
            <a:avLst/>
          </a:prstGeom>
          <a:noFill/>
          <a:ln>
            <a:noFill/>
          </a:ln>
        </p:spPr>
        <p:txBody>
          <a:bodyPr spcFirstLastPara="1" wrap="square" lIns="91425" tIns="45700" rIns="91425" bIns="45700" anchor="t" anchorCtr="0">
            <a:noAutofit/>
          </a:bodyPr>
          <a:lstStyle/>
          <a:p>
            <a:pPr marL="0" marR="0" lvl="0" indent="0" algn="just" rtl="0">
              <a:lnSpc>
                <a:spcPct val="110909"/>
              </a:lnSpc>
              <a:spcBef>
                <a:spcPts val="0"/>
              </a:spcBef>
              <a:spcAft>
                <a:spcPts val="0"/>
              </a:spcAft>
              <a:buClr>
                <a:schemeClr val="lt1"/>
              </a:buClr>
              <a:buSzPts val="1100"/>
              <a:buFont typeface="Calibri"/>
              <a:buNone/>
            </a:pPr>
            <a:endParaRPr sz="1100" b="0" i="0" u="none" strike="noStrike" cap="none">
              <a:solidFill>
                <a:srgbClr val="262626"/>
              </a:solidFill>
              <a:latin typeface="Calibri"/>
              <a:ea typeface="Calibri"/>
              <a:cs typeface="Calibri"/>
              <a:sym typeface="Calibri"/>
            </a:endParaRPr>
          </a:p>
        </p:txBody>
      </p:sp>
      <p:sp>
        <p:nvSpPr>
          <p:cNvPr id="159" name="Google Shape;159;p2"/>
          <p:cNvSpPr txBox="1"/>
          <p:nvPr/>
        </p:nvSpPr>
        <p:spPr>
          <a:xfrm>
            <a:off x="873516" y="734175"/>
            <a:ext cx="2649474" cy="801630"/>
          </a:xfrm>
          <a:prstGeom prst="rect">
            <a:avLst/>
          </a:prstGeom>
          <a:noFill/>
          <a:ln>
            <a:noFill/>
          </a:ln>
        </p:spPr>
        <p:txBody>
          <a:bodyPr spcFirstLastPara="1" wrap="square" lIns="91425" tIns="45700" rIns="91425" bIns="45700" anchor="t" anchorCtr="0">
            <a:spAutoFit/>
          </a:bodyPr>
          <a:lstStyle/>
          <a:p>
            <a:pPr marL="0" marR="0" lvl="0" indent="0" algn="l" rtl="0">
              <a:lnSpc>
                <a:spcPct val="82727"/>
              </a:lnSpc>
              <a:spcBef>
                <a:spcPts val="0"/>
              </a:spcBef>
              <a:spcAft>
                <a:spcPts val="0"/>
              </a:spcAft>
              <a:buNone/>
            </a:pPr>
            <a:r>
              <a:rPr lang="nl-NL" sz="2000" b="1">
                <a:solidFill>
                  <a:srgbClr val="F16024"/>
                </a:solidFill>
                <a:latin typeface="Calibri"/>
                <a:ea typeface="Calibri"/>
                <a:cs typeface="Calibri"/>
                <a:sym typeface="Calibri"/>
              </a:rPr>
              <a:t>Beschrijf de belangrijkste financiële uitdagingen in je leven</a:t>
            </a:r>
            <a:endParaRPr dirty="0" lang="nl-NL" sz="1300"/>
          </a:p>
        </p:txBody>
      </p:sp>
      <p:sp>
        <p:nvSpPr>
          <p:cNvPr id="160" name="Google Shape;160;p2"/>
          <p:cNvSpPr txBox="1"/>
          <p:nvPr/>
        </p:nvSpPr>
        <p:spPr>
          <a:xfrm>
            <a:off x="4573447" y="698634"/>
            <a:ext cx="2503170" cy="801630"/>
          </a:xfrm>
          <a:prstGeom prst="rect">
            <a:avLst/>
          </a:prstGeom>
          <a:noFill/>
          <a:ln>
            <a:noFill/>
          </a:ln>
        </p:spPr>
        <p:txBody>
          <a:bodyPr spcFirstLastPara="1" wrap="square" lIns="91425" tIns="45700" rIns="91425" bIns="45700" anchor="t" anchorCtr="0">
            <a:spAutoFit/>
          </a:bodyPr>
          <a:lstStyle/>
          <a:p>
            <a:pPr marL="0" marR="0" lvl="0" indent="0" algn="l" rtl="0">
              <a:lnSpc>
                <a:spcPct val="82727"/>
              </a:lnSpc>
              <a:spcBef>
                <a:spcPts val="0"/>
              </a:spcBef>
              <a:spcAft>
                <a:spcPts val="0"/>
              </a:spcAft>
              <a:buNone/>
            </a:pPr>
            <a:r>
              <a:rPr lang="nl-NL" sz="1900" b="1">
                <a:solidFill>
                  <a:srgbClr val="F16024"/>
                </a:solidFill>
                <a:latin typeface="Calibri"/>
                <a:ea typeface="Calibri"/>
                <a:cs typeface="Calibri"/>
                <a:sym typeface="Calibri"/>
              </a:rPr>
              <a:t>Welke tools helpen je bij het beheren van je persoonlijke financiën?</a:t>
            </a:r>
            <a:endParaRPr lang="nl-NL" sz="1200"/>
          </a:p>
        </p:txBody>
      </p:sp>
      <p:sp>
        <p:nvSpPr>
          <p:cNvPr id="161" name="Google Shape;161;p2"/>
          <p:cNvSpPr txBox="1"/>
          <p:nvPr/>
        </p:nvSpPr>
        <p:spPr>
          <a:xfrm>
            <a:off x="904494" y="4257955"/>
            <a:ext cx="2649474" cy="801630"/>
          </a:xfrm>
          <a:prstGeom prst="rect">
            <a:avLst/>
          </a:prstGeom>
          <a:noFill/>
          <a:ln>
            <a:noFill/>
          </a:ln>
        </p:spPr>
        <p:txBody>
          <a:bodyPr spcFirstLastPara="1" wrap="square" lIns="91425" tIns="45700" rIns="91425" bIns="45700" anchor="t" anchorCtr="0">
            <a:spAutoFit/>
          </a:bodyPr>
          <a:lstStyle/>
          <a:p>
            <a:pPr marL="0" marR="0" lvl="0" indent="0" algn="l" rtl="0">
              <a:lnSpc>
                <a:spcPct val="82727"/>
              </a:lnSpc>
              <a:spcBef>
                <a:spcPts val="0"/>
              </a:spcBef>
              <a:spcAft>
                <a:spcPts val="0"/>
              </a:spcAft>
              <a:buNone/>
            </a:pPr>
            <a:r>
              <a:rPr lang="nl-NL" sz="2200" b="1">
                <a:solidFill>
                  <a:srgbClr val="F16024"/>
                </a:solidFill>
                <a:latin typeface="Calibri"/>
                <a:ea typeface="Calibri"/>
                <a:cs typeface="Calibri"/>
                <a:sym typeface="Calibri"/>
              </a:rPr>
              <a:t>Wat hielp je om die uitdagingen te overwinnen?</a:t>
            </a:r>
            <a:endParaRPr lang="nl-NL"/>
          </a:p>
        </p:txBody>
      </p:sp>
      <p:sp>
        <p:nvSpPr>
          <p:cNvPr id="162" name="Google Shape;162;p2"/>
          <p:cNvSpPr txBox="1"/>
          <p:nvPr/>
        </p:nvSpPr>
        <p:spPr>
          <a:xfrm>
            <a:off x="4624619" y="4257955"/>
            <a:ext cx="2503170" cy="801630"/>
          </a:xfrm>
          <a:prstGeom prst="rect">
            <a:avLst/>
          </a:prstGeom>
          <a:noFill/>
          <a:ln>
            <a:noFill/>
          </a:ln>
        </p:spPr>
        <p:txBody>
          <a:bodyPr spcFirstLastPara="1" wrap="square" lIns="91425" tIns="45700" rIns="91425" bIns="45700" anchor="t" anchorCtr="0">
            <a:spAutoFit/>
          </a:bodyPr>
          <a:lstStyle/>
          <a:p>
            <a:pPr marL="0" marR="0" lvl="0" indent="0" algn="l" rtl="0">
              <a:lnSpc>
                <a:spcPct val="82727"/>
              </a:lnSpc>
              <a:spcBef>
                <a:spcPts val="0"/>
              </a:spcBef>
              <a:spcAft>
                <a:spcPts val="0"/>
              </a:spcAft>
              <a:buNone/>
            </a:pPr>
            <a:r>
              <a:rPr lang="nl-NL" sz="2050" b="1">
                <a:solidFill>
                  <a:srgbClr val="F16024"/>
                </a:solidFill>
                <a:latin typeface="Calibri"/>
                <a:ea typeface="Calibri"/>
                <a:cs typeface="Calibri"/>
                <a:sym typeface="Calibri"/>
              </a:rPr>
              <a:t>Welke interventies of ondersteuning waren nuttig geweest?</a:t>
            </a:r>
            <a:endParaRPr dirty="0" lang="nl-NL" sz="1300"/>
          </a:p>
        </p:txBody>
      </p:sp>
      <p:grpSp>
        <p:nvGrpSpPr>
          <p:cNvPr id="163" name="Google Shape;163;p2"/>
          <p:cNvGrpSpPr/>
          <p:nvPr/>
        </p:nvGrpSpPr>
        <p:grpSpPr>
          <a:xfrm>
            <a:off x="3791073" y="4820985"/>
            <a:ext cx="627070" cy="588382"/>
            <a:chOff x="6615628" y="2116894"/>
            <a:chExt cx="1066935" cy="1001107"/>
          </a:xfrm>
        </p:grpSpPr>
        <p:sp>
          <p:nvSpPr>
            <p:cNvPr id="164" name="Google Shape;164;p2"/>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5" name="Google Shape;165;p2"/>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6" name="Google Shape;166;p2"/>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7" name="Google Shape;167;p2"/>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8" name="Google Shape;168;p2"/>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9" name="Google Shape;169;p2"/>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0" name="Google Shape;170;p2"/>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1" name="Google Shape;171;p2"/>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2" name="Google Shape;172;p2"/>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3" name="Google Shape;173;p2"/>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4" name="Google Shape;174;p2"/>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5" name="Google Shape;175;p2"/>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4763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grpSp>
        <p:nvGrpSpPr>
          <p:cNvPr id="176" name="Google Shape;176;p2"/>
          <p:cNvGrpSpPr/>
          <p:nvPr/>
        </p:nvGrpSpPr>
        <p:grpSpPr>
          <a:xfrm>
            <a:off x="215438" y="1263371"/>
            <a:ext cx="483732" cy="460506"/>
            <a:chOff x="10641441" y="5322216"/>
            <a:chExt cx="740723" cy="746145"/>
          </a:xfrm>
        </p:grpSpPr>
        <p:sp>
          <p:nvSpPr>
            <p:cNvPr id="177" name="Google Shape;177;p2"/>
            <p:cNvSpPr/>
            <p:nvPr/>
          </p:nvSpPr>
          <p:spPr>
            <a:xfrm>
              <a:off x="10704674" y="5322217"/>
              <a:ext cx="364067" cy="407398"/>
            </a:xfrm>
            <a:custGeom>
              <a:avLst/>
              <a:gdLst/>
              <a:ahLst/>
              <a:cxnLst/>
              <a:rect l="l" t="t" r="r" b="b"/>
              <a:pathLst>
                <a:path w="364067" h="407398" extrusionOk="0">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p2"/>
            <p:cNvSpPr/>
            <p:nvPr/>
          </p:nvSpPr>
          <p:spPr>
            <a:xfrm>
              <a:off x="11100331" y="5322216"/>
              <a:ext cx="280954" cy="306225"/>
            </a:xfrm>
            <a:custGeom>
              <a:avLst/>
              <a:gdLst/>
              <a:ahLst/>
              <a:cxnLst/>
              <a:rect l="l" t="t" r="r" b="b"/>
              <a:pathLst>
                <a:path w="280954" h="306225" extrusionOk="0">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2"/>
            <p:cNvSpPr/>
            <p:nvPr/>
          </p:nvSpPr>
          <p:spPr>
            <a:xfrm>
              <a:off x="11162658" y="5390870"/>
              <a:ext cx="81298" cy="18969"/>
            </a:xfrm>
            <a:custGeom>
              <a:avLst/>
              <a:gdLst/>
              <a:ahLst/>
              <a:cxnLst/>
              <a:rect l="l" t="t" r="r" b="b"/>
              <a:pathLst>
                <a:path w="81298" h="18969" extrusionOk="0">
                  <a:moveTo>
                    <a:pt x="0" y="0"/>
                  </a:moveTo>
                  <a:lnTo>
                    <a:pt x="81299" y="0"/>
                  </a:lnTo>
                  <a:lnTo>
                    <a:pt x="81299" y="18969"/>
                  </a:lnTo>
                  <a:lnTo>
                    <a:pt x="0" y="18969"/>
                  </a:ln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 name="Google Shape;180;p2"/>
            <p:cNvSpPr/>
            <p:nvPr/>
          </p:nvSpPr>
          <p:spPr>
            <a:xfrm>
              <a:off x="11269250" y="5390870"/>
              <a:ext cx="50586" cy="18969"/>
            </a:xfrm>
            <a:custGeom>
              <a:avLst/>
              <a:gdLst/>
              <a:ahLst/>
              <a:cxnLst/>
              <a:rect l="l" t="t" r="r" b="b"/>
              <a:pathLst>
                <a:path w="50586" h="18969" extrusionOk="0">
                  <a:moveTo>
                    <a:pt x="0" y="0"/>
                  </a:moveTo>
                  <a:lnTo>
                    <a:pt x="50586" y="0"/>
                  </a:lnTo>
                  <a:lnTo>
                    <a:pt x="50586" y="18969"/>
                  </a:lnTo>
                  <a:lnTo>
                    <a:pt x="0" y="18969"/>
                  </a:ln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 name="Google Shape;181;p2"/>
            <p:cNvSpPr/>
            <p:nvPr/>
          </p:nvSpPr>
          <p:spPr>
            <a:xfrm>
              <a:off x="11162658" y="5435132"/>
              <a:ext cx="157177" cy="25293"/>
            </a:xfrm>
            <a:custGeom>
              <a:avLst/>
              <a:gdLst/>
              <a:ahLst/>
              <a:cxnLst/>
              <a:rect l="l" t="t" r="r" b="b"/>
              <a:pathLst>
                <a:path w="157177" h="25293" extrusionOk="0">
                  <a:moveTo>
                    <a:pt x="0" y="0"/>
                  </a:moveTo>
                  <a:lnTo>
                    <a:pt x="157178" y="0"/>
                  </a:lnTo>
                  <a:lnTo>
                    <a:pt x="157178" y="25293"/>
                  </a:lnTo>
                  <a:lnTo>
                    <a:pt x="0" y="25293"/>
                  </a:ln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2"/>
            <p:cNvSpPr/>
            <p:nvPr/>
          </p:nvSpPr>
          <p:spPr>
            <a:xfrm>
              <a:off x="11162658" y="5484815"/>
              <a:ext cx="81298" cy="25293"/>
            </a:xfrm>
            <a:custGeom>
              <a:avLst/>
              <a:gdLst/>
              <a:ahLst/>
              <a:cxnLst/>
              <a:rect l="l" t="t" r="r" b="b"/>
              <a:pathLst>
                <a:path w="81298" h="25293" extrusionOk="0">
                  <a:moveTo>
                    <a:pt x="0" y="0"/>
                  </a:moveTo>
                  <a:lnTo>
                    <a:pt x="81299" y="0"/>
                  </a:lnTo>
                  <a:lnTo>
                    <a:pt x="81299" y="25293"/>
                  </a:lnTo>
                  <a:lnTo>
                    <a:pt x="0" y="25293"/>
                  </a:ln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p2"/>
            <p:cNvSpPr/>
            <p:nvPr/>
          </p:nvSpPr>
          <p:spPr>
            <a:xfrm>
              <a:off x="11024450" y="5879567"/>
              <a:ext cx="50126" cy="187890"/>
            </a:xfrm>
            <a:custGeom>
              <a:avLst/>
              <a:gdLst/>
              <a:ahLst/>
              <a:cxnLst/>
              <a:rect l="l" t="t" r="r" b="b"/>
              <a:pathLst>
                <a:path w="50126" h="187890" extrusionOk="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p2"/>
            <p:cNvSpPr/>
            <p:nvPr/>
          </p:nvSpPr>
          <p:spPr>
            <a:xfrm>
              <a:off x="10641441" y="5428649"/>
              <a:ext cx="740723" cy="639712"/>
            </a:xfrm>
            <a:custGeom>
              <a:avLst/>
              <a:gdLst/>
              <a:ahLst/>
              <a:cxnLst/>
              <a:rect l="l" t="t" r="r" b="b"/>
              <a:pathLst>
                <a:path w="740723" h="639712" extrusionOk="0">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solidFill>
              <a:srgbClr val="4763AE"/>
            </a:solidFill>
            <a:ln w="9525" cap="flat" cmpd="sng">
              <a:solidFill>
                <a:srgbClr val="4763A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5" name="Google Shape;185;p2"/>
          <p:cNvSpPr txBox="1"/>
          <p:nvPr/>
        </p:nvSpPr>
        <p:spPr>
          <a:xfrm>
            <a:off x="526403" y="1710083"/>
            <a:ext cx="3027565" cy="21236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nl-NL" sz="1100">
                <a:solidFill>
                  <a:schemeClr val="dk1"/>
                </a:solidFill>
                <a:latin typeface="Calibri"/>
                <a:ea typeface="Calibri"/>
                <a:cs typeface="Calibri"/>
                <a:sym typeface="Calibri"/>
              </a:rPr>
              <a:t>Mijn belangrijkste financiële uitdagingen draaiden om het voorzien in de basisbehoeften van het leven en van mijn gezin. Als kostwinner moest ik schoolgeld vanaf de kleuterschool, huur, energierekeningen en de doorlopende ondersteuning van mijn moeder met elkaar in balans brengen. Al die verantwoordelijkheden dragen met een beperkt en soms onvoorspelbaar inkomen was moeilijk, maar het heeft ook mijn budgetvaardigheden en mijn vastberadenheid om financiële stabiliteit op lange termijn te bereiken versterkt.</a:t>
            </a:r>
            <a:endParaRPr dirty="0" lang="nl-NL" sz="1250"/>
          </a:p>
        </p:txBody>
      </p:sp>
      <p:sp>
        <p:nvSpPr>
          <p:cNvPr id="186" name="Google Shape;186;p2"/>
          <p:cNvSpPr txBox="1"/>
          <p:nvPr/>
        </p:nvSpPr>
        <p:spPr>
          <a:xfrm>
            <a:off x="4348408" y="1710082"/>
            <a:ext cx="2904763" cy="175432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nl-NL" sz="1050">
                <a:solidFill>
                  <a:schemeClr val="dk1"/>
                </a:solidFill>
                <a:latin typeface="Calibri"/>
                <a:ea typeface="Calibri"/>
                <a:cs typeface="Calibri"/>
                <a:sym typeface="Calibri"/>
              </a:rPr>
              <a:t>Ik werk met een gedetailleerd budget en houd mijn uitgaven bij om georganiseerd te blijven en grip op mijn financiën te houden. Door noodzakelijke betalingen zoals huur en schoolgeld voorrang te geven, kan ik goed plannen. Ook zoek ik praktische informatie bij gemeenschapsprogramma's, lokale adviesnetwerken en online bronnen die me helpen mijn inkomen efficiënt te beheren en er zo lang mogelijk mee rond te komen.</a:t>
            </a:r>
            <a:endParaRPr sz="1050" lang="nl-NL">
              <a:solidFill>
                <a:schemeClr val="dk1"/>
              </a:solidFill>
              <a:latin typeface="Calibri"/>
              <a:ea typeface="Calibri"/>
              <a:cs typeface="Calibri"/>
              <a:sym typeface="Calibri"/>
            </a:endParaRPr>
          </a:p>
        </p:txBody>
      </p:sp>
      <p:sp>
        <p:nvSpPr>
          <p:cNvPr id="187" name="Google Shape;187;p2"/>
          <p:cNvSpPr txBox="1"/>
          <p:nvPr/>
        </p:nvSpPr>
        <p:spPr>
          <a:xfrm>
            <a:off x="552934" y="5445671"/>
            <a:ext cx="3376948" cy="230832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nl-NL" sz="1200">
                <a:solidFill>
                  <a:schemeClr val="dk1"/>
                </a:solidFill>
                <a:latin typeface="Calibri"/>
                <a:ea typeface="Calibri"/>
                <a:cs typeface="Calibri"/>
                <a:sym typeface="Calibri"/>
              </a:rPr>
              <a:t>Ik ben altijd hardwerkend geweest en vastbesloten om financieel stabiel te blijven. Om mijn uitdagingen te overwinnen, had ik vaak meer dan één baan tegelijk en combineerde ik freelancewerk met deeltijd- of projectfuncties. Ik leerde zorgvuldig met mijn inkomen om te gaan en gaf voorrang aan noodzakelijke uitgaven zoals huur, schoolgeld en steun aan mijn familie. Ook in moeilijke periodes bleef ik gedisciplineerd: ik budgetteerde elke uitgave en spaarde waar ik kon. Die mindset heeft me geholpen veerkrachtig te blijven en grip en stabiliteit in mijn financiën te houden.</a:t>
            </a:r>
            <a:endParaRPr dirty="0" lang="nl-NL"/>
          </a:p>
        </p:txBody>
      </p:sp>
      <p:sp>
        <p:nvSpPr>
          <p:cNvPr id="188" name="Google Shape;188;p2"/>
          <p:cNvSpPr txBox="1"/>
          <p:nvPr/>
        </p:nvSpPr>
        <p:spPr>
          <a:xfrm>
            <a:off x="4063168" y="5438169"/>
            <a:ext cx="3376948" cy="230832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nl-NL" sz="1100">
                <a:solidFill>
                  <a:schemeClr val="dk1"/>
                </a:solidFill>
                <a:latin typeface="Calibri"/>
                <a:ea typeface="Calibri"/>
                <a:cs typeface="Calibri"/>
                <a:sym typeface="Calibri"/>
              </a:rPr>
              <a:t>Toegang tot training in financiële geletterdheid en flexibele inkomensmogelijkheden was erg nuttig geweest. Als alleenstaande moeder, verantwoordelijk voor zowel mijn kind als de behoeften van mijn familie, was het vaak moeilijk om werk en huishoudelijke uitgaven in balans te houden. Ondersteuningsprogramma's met betaalbare kinderopvang, overheidssteun voor alleenstaande moeders en een redelijke kinderalimentatie hadden een groot verschil gemaakt. Begeleiding bij het beheren van financiën, het opbouwen van spaargeld en het ontwikkelen van duurzame inkomstenbronnen had me geholpen veel eerder stabiliteit te bereiken.</a:t>
            </a:r>
            <a:endParaRPr lang="nl-NL" sz="125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661</Words>
  <Application>Microsoft Office PowerPoint</Application>
  <PresentationFormat>Custom</PresentationFormat>
  <Paragraphs>20</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Calibri</vt:lpstr>
      <vt:lpstr>Montserrat Light</vt:lpstr>
      <vt:lpstr>Arial</vt:lpstr>
      <vt:lpstr>Play</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Andrea Papouri</cp:lastModifiedBy>
  <cp:revision>2</cp:revision>
  <dcterms:created xsi:type="dcterms:W3CDTF">2024-07-18T11:40:13Z</dcterms:created>
  <dcterms:modified xsi:type="dcterms:W3CDTF">2025-11-04T14:40:48Z</dcterms:modified>
  <dc:title>FEMpower – Casestudy 3, Hub Nicosia (Cyprus)</dc:title>
</cp:coreProperties>
</file>