
<file path=[Content_Types].xml><?xml version="1.0" encoding="utf-8"?>
<Types xmlns="http://schemas.openxmlformats.org/package/2006/content-types">
  <Default Extension="jpeg" ContentType="image/jpeg"/>
  <Default Extension="jp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changesInfos/changesInfo1.xml" ContentType="application/vnd.ms-powerpoint.changesinfo+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60" r:id="rId1"/>
  </p:sldMasterIdLst>
  <p:sldIdLst>
    <p:sldId id="257" r:id="rId2"/>
    <p:sldId id="258" r:id="rId3"/>
  </p:sldIdLst>
  <p:sldSz cx="7559675" cy="10691813"/>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4763AE"/>
    <a:srgbClr val="44BDA3"/>
    <a:srgbClr val="F16024"/>
    <a:srgbClr val="D38CBC"/>
    <a:srgbClr val="EE4338"/>
    <a:srgbClr val="47B5C8"/>
    <a:srgbClr val="595959"/>
    <a:srgbClr val="FDBD22"/>
    <a:srgbClr val="9CAEE2"/>
    <a:srgbClr val="B01E2B"/>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20431"/>
    <p:restoredTop sz="94683"/>
  </p:normalViewPr>
  <p:slideViewPr>
    <p:cSldViewPr snapToGrid="0">
      <p:cViewPr>
        <p:scale>
          <a:sx n="100" d="100"/>
          <a:sy n="100" d="100"/>
        </p:scale>
        <p:origin x="936" y="-3213"/>
      </p:cViewPr>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8" Type="http://schemas.microsoft.com/office/2016/11/relationships/changesInfo" Target="changesInfos/changesInfo1.xml"/><Relationship Id="rId3" Type="http://schemas.openxmlformats.org/officeDocument/2006/relationships/slide" Target="slides/slide2.xml"/><Relationship Id="rId7" Type="http://schemas.openxmlformats.org/officeDocument/2006/relationships/tableStyles" Target="tableStyles.xml"/><Relationship Id="rId2" Type="http://schemas.openxmlformats.org/officeDocument/2006/relationships/slide" Target="slides/slide1.xml"/><Relationship Id="rId1" Type="http://schemas.openxmlformats.org/officeDocument/2006/relationships/slideMaster" Target="slideMasters/slideMaster1.xml"/><Relationship Id="rId6" Type="http://schemas.openxmlformats.org/officeDocument/2006/relationships/theme" Target="theme/theme1.xml"/><Relationship Id="rId5" Type="http://schemas.openxmlformats.org/officeDocument/2006/relationships/viewProps" Target="viewProps.xml"/><Relationship Id="rId4" Type="http://schemas.openxmlformats.org/officeDocument/2006/relationships/presProps" Target="presProps.xml"/></Relationships>
</file>

<file path=ppt/changesInfos/changesInfo1.xml><?xml version="1.0" encoding="utf-8"?>
<pc:chgInfo xmlns:a="http://schemas.openxmlformats.org/drawingml/2006/main" xmlns:r="http://schemas.openxmlformats.org/officeDocument/2006/relationships" xmlns:ac="http://schemas.microsoft.com/office/drawing/2013/main/command" xmlns:pc="http://schemas.microsoft.com/office/powerpoint/2013/main/command">
  <pc:docChgLst>
    <pc:chgData name="Denise Callan" userId="00d439ad-816e-4f74-93c5-c4df3c7a2e03" providerId="ADAL" clId="{A78DFC1F-764F-492A-9D09-391B01951AB0}"/>
    <pc:docChg chg="undo custSel modSld">
      <pc:chgData name="Denise Callan" userId="00d439ad-816e-4f74-93c5-c4df3c7a2e03" providerId="ADAL" clId="{A78DFC1F-764F-492A-9D09-391B01951AB0}" dt="2025-07-28T11:28:59.919" v="2275" actId="1076"/>
      <pc:docMkLst>
        <pc:docMk/>
      </pc:docMkLst>
      <pc:sldChg chg="addSp delSp modSp mod">
        <pc:chgData name="Denise Callan" userId="00d439ad-816e-4f74-93c5-c4df3c7a2e03" providerId="ADAL" clId="{A78DFC1F-764F-492A-9D09-391B01951AB0}" dt="2025-07-28T11:28:59.919" v="2275" actId="1076"/>
        <pc:sldMkLst>
          <pc:docMk/>
          <pc:sldMk cId="3570958859" sldId="257"/>
        </pc:sldMkLst>
        <pc:spChg chg="add mod">
          <ac:chgData name="Denise Callan" userId="00d439ad-816e-4f74-93c5-c4df3c7a2e03" providerId="ADAL" clId="{A78DFC1F-764F-492A-9D09-391B01951AB0}" dt="2025-07-28T11:28:41.667" v="2273" actId="20577"/>
          <ac:spMkLst>
            <pc:docMk/>
            <pc:sldMk cId="3570958859" sldId="257"/>
            <ac:spMk id="4" creationId="{7A02F266-A845-79C5-530A-7BF3437568E7}"/>
          </ac:spMkLst>
        </pc:spChg>
        <pc:spChg chg="add mod">
          <ac:chgData name="Denise Callan" userId="00d439ad-816e-4f74-93c5-c4df3c7a2e03" providerId="ADAL" clId="{A78DFC1F-764F-492A-9D09-391B01951AB0}" dt="2025-07-24T14:42:20.770" v="2010" actId="1076"/>
          <ac:spMkLst>
            <pc:docMk/>
            <pc:sldMk cId="3570958859" sldId="257"/>
            <ac:spMk id="5" creationId="{B5646496-7A4B-809A-2B21-2F842F29ECE4}"/>
          </ac:spMkLst>
        </pc:spChg>
        <pc:spChg chg="add mod">
          <ac:chgData name="Denise Callan" userId="00d439ad-816e-4f74-93c5-c4df3c7a2e03" providerId="ADAL" clId="{A78DFC1F-764F-492A-9D09-391B01951AB0}" dt="2025-07-24T14:40:31.552" v="1997" actId="1076"/>
          <ac:spMkLst>
            <pc:docMk/>
            <pc:sldMk cId="3570958859" sldId="257"/>
            <ac:spMk id="6" creationId="{FE79B501-395E-26FD-C69C-BD31BEB0978B}"/>
          </ac:spMkLst>
        </pc:spChg>
        <pc:spChg chg="mod">
          <ac:chgData name="Denise Callan" userId="00d439ad-816e-4f74-93c5-c4df3c7a2e03" providerId="ADAL" clId="{A78DFC1F-764F-492A-9D09-391B01951AB0}" dt="2025-07-28T11:28:59.919" v="2275" actId="1076"/>
          <ac:spMkLst>
            <pc:docMk/>
            <pc:sldMk cId="3570958859" sldId="257"/>
            <ac:spMk id="10" creationId="{4791B9BA-40AE-49BA-3530-27677E6730DA}"/>
          </ac:spMkLst>
        </pc:spChg>
        <pc:spChg chg="mod">
          <ac:chgData name="Denise Callan" userId="00d439ad-816e-4f74-93c5-c4df3c7a2e03" providerId="ADAL" clId="{A78DFC1F-764F-492A-9D09-391B01951AB0}" dt="2025-07-24T14:38:35.853" v="1992" actId="21"/>
          <ac:spMkLst>
            <pc:docMk/>
            <pc:sldMk cId="3570958859" sldId="257"/>
            <ac:spMk id="38" creationId="{B0F22B5A-917D-22F5-19DB-3A3888188DEE}"/>
          </ac:spMkLst>
        </pc:spChg>
        <pc:spChg chg="mod">
          <ac:chgData name="Denise Callan" userId="00d439ad-816e-4f74-93c5-c4df3c7a2e03" providerId="ADAL" clId="{A78DFC1F-764F-492A-9D09-391B01951AB0}" dt="2025-07-28T11:28:48.638" v="2274" actId="20577"/>
          <ac:spMkLst>
            <pc:docMk/>
            <pc:sldMk cId="3570958859" sldId="257"/>
            <ac:spMk id="88" creationId="{2D34520D-4344-29FA-50CF-0E3AFDAB8B87}"/>
          </ac:spMkLst>
        </pc:spChg>
        <pc:picChg chg="add mod">
          <ac:chgData name="Denise Callan" userId="00d439ad-816e-4f74-93c5-c4df3c7a2e03" providerId="ADAL" clId="{A78DFC1F-764F-492A-9D09-391B01951AB0}" dt="2025-07-24T14:53:45.934" v="2011" actId="931"/>
          <ac:picMkLst>
            <pc:docMk/>
            <pc:sldMk cId="3570958859" sldId="257"/>
            <ac:picMk id="17" creationId="{145C9F4F-764A-0B35-E402-7E83540232AD}"/>
          </ac:picMkLst>
        </pc:picChg>
        <pc:picChg chg="add mod ord">
          <ac:chgData name="Denise Callan" userId="00d439ad-816e-4f74-93c5-c4df3c7a2e03" providerId="ADAL" clId="{A78DFC1F-764F-492A-9D09-391B01951AB0}" dt="2025-07-24T17:13:36.752" v="2231" actId="167"/>
          <ac:picMkLst>
            <pc:docMk/>
            <pc:sldMk cId="3570958859" sldId="257"/>
            <ac:picMk id="25" creationId="{D535DC77-4842-254F-62DE-CDD2F78AB145}"/>
          </ac:picMkLst>
        </pc:picChg>
      </pc:sldChg>
      <pc:sldChg chg="addSp modSp mod">
        <pc:chgData name="Denise Callan" userId="00d439ad-816e-4f74-93c5-c4df3c7a2e03" providerId="ADAL" clId="{A78DFC1F-764F-492A-9D09-391B01951AB0}" dt="2025-07-24T15:50:51.207" v="2223" actId="20577"/>
        <pc:sldMkLst>
          <pc:docMk/>
          <pc:sldMk cId="1595581353" sldId="258"/>
        </pc:sldMkLst>
        <pc:spChg chg="add mod">
          <ac:chgData name="Denise Callan" userId="00d439ad-816e-4f74-93c5-c4df3c7a2e03" providerId="ADAL" clId="{A78DFC1F-764F-492A-9D09-391B01951AB0}" dt="2025-07-24T15:50:51.207" v="2223" actId="20577"/>
          <ac:spMkLst>
            <pc:docMk/>
            <pc:sldMk cId="1595581353" sldId="258"/>
            <ac:spMk id="2" creationId="{8C3A194C-0776-92AF-58D5-34C2DB70988E}"/>
          </ac:spMkLst>
        </pc:spChg>
        <pc:spChg chg="mod">
          <ac:chgData name="Denise Callan" userId="00d439ad-816e-4f74-93c5-c4df3c7a2e03" providerId="ADAL" clId="{A78DFC1F-764F-492A-9D09-391B01951AB0}" dt="2025-07-24T14:15:52.057" v="498" actId="20577"/>
          <ac:spMkLst>
            <pc:docMk/>
            <pc:sldMk cId="1595581353" sldId="258"/>
            <ac:spMk id="38" creationId="{B0F22B5A-917D-22F5-19DB-3A3888188DEE}"/>
          </ac:spMkLst>
        </pc:spChg>
        <pc:spChg chg="mod">
          <ac:chgData name="Denise Callan" userId="00d439ad-816e-4f74-93c5-c4df3c7a2e03" providerId="ADAL" clId="{A78DFC1F-764F-492A-9D09-391B01951AB0}" dt="2025-07-24T13:15:20.240" v="130" actId="313"/>
          <ac:spMkLst>
            <pc:docMk/>
            <pc:sldMk cId="1595581353" sldId="258"/>
            <ac:spMk id="53" creationId="{844C4369-34CC-1C39-9DD8-30AE0289BB1B}"/>
          </ac:spMkLst>
        </pc:spChg>
        <pc:spChg chg="mod">
          <ac:chgData name="Denise Callan" userId="00d439ad-816e-4f74-93c5-c4df3c7a2e03" providerId="ADAL" clId="{A78DFC1F-764F-492A-9D09-391B01951AB0}" dt="2025-07-24T14:12:13.932" v="363" actId="20577"/>
          <ac:spMkLst>
            <pc:docMk/>
            <pc:sldMk cId="1595581353" sldId="258"/>
            <ac:spMk id="55" creationId="{2D4805B1-5CF2-C773-8F09-D35078B0A128}"/>
          </ac:spMkLst>
        </pc:spChg>
        <pc:spChg chg="mod">
          <ac:chgData name="Denise Callan" userId="00d439ad-816e-4f74-93c5-c4df3c7a2e03" providerId="ADAL" clId="{A78DFC1F-764F-492A-9D09-391B01951AB0}" dt="2025-07-24T14:19:21.573" v="919" actId="20577"/>
          <ac:spMkLst>
            <pc:docMk/>
            <pc:sldMk cId="1595581353" sldId="258"/>
            <ac:spMk id="58" creationId="{020FDF90-FFDA-AB7C-E1C3-FBDD561D67A2}"/>
          </ac:spMkLst>
        </pc:spChg>
        <pc:spChg chg="mod">
          <ac:chgData name="Denise Callan" userId="00d439ad-816e-4f74-93c5-c4df3c7a2e03" providerId="ADAL" clId="{A78DFC1F-764F-492A-9D09-391B01951AB0}" dt="2025-07-24T14:10:27.214" v="190" actId="20577"/>
          <ac:spMkLst>
            <pc:docMk/>
            <pc:sldMk cId="1595581353" sldId="258"/>
            <ac:spMk id="88" creationId="{2D34520D-4344-29FA-50CF-0E3AFDAB8B87}"/>
          </ac:spMkLst>
        </pc:spChg>
      </pc:sldChg>
    </pc:docChg>
  </pc:docChgLst>
</pc:chgInfo>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userDrawn="1">
  <p:cSld name="Title Slide">
    <p:spTree>
      <p:nvGrpSpPr>
        <p:cNvPr id="1" name=""/>
        <p:cNvGrpSpPr/>
        <p:nvPr/>
      </p:nvGrpSpPr>
      <p:grpSpPr>
        <a:xfrm>
          <a:off x="0" y="0"/>
          <a:ext cx="0" cy="0"/>
          <a:chOff x="0" y="0"/>
          <a:chExt cx="0" cy="0"/>
        </a:xfrm>
      </p:grpSpPr>
      <p:sp>
        <p:nvSpPr>
          <p:cNvPr id="4" name="Date Placeholder 3"/>
          <p:cNvSpPr>
            <a:spLocks noGrp="1"/>
          </p:cNvSpPr>
          <p:nvPr>
            <p:ph type="dt" sz="half" idx="10"/>
          </p:nvPr>
        </p:nvSpPr>
        <p:spPr/>
        <p:txBody>
          <a:bodyPr/>
          <a:lstStyle/>
          <a:p>
            <a:fld id="{65AA8B83-364A-4746-BC9C-056B6662ECC1}" type="datetimeFigureOut">
              <a:rPr lang="nl-NL" smtClean="0"/>
              <a:t>10/3/2025</a:t>
            </a:fld>
            <a:endParaRPr lang="nl-NL"/>
          </a:p>
        </p:txBody>
      </p:sp>
      <p:sp>
        <p:nvSpPr>
          <p:cNvPr id="5" name="Footer Placeholder 4"/>
          <p:cNvSpPr>
            <a:spLocks noGrp="1"/>
          </p:cNvSpPr>
          <p:nvPr>
            <p:ph type="ftr" sz="quarter" idx="11"/>
          </p:nvPr>
        </p:nvSpPr>
        <p:spPr/>
        <p:txBody>
          <a:bodyPr/>
          <a:lstStyle/>
          <a:p>
            <a:endParaRPr lang="nl-NL"/>
          </a:p>
        </p:txBody>
      </p:sp>
      <p:sp>
        <p:nvSpPr>
          <p:cNvPr id="6" name="Slide Number Placeholder 5"/>
          <p:cNvSpPr>
            <a:spLocks noGrp="1"/>
          </p:cNvSpPr>
          <p:nvPr>
            <p:ph type="sldNum" sz="quarter" idx="12"/>
          </p:nvPr>
        </p:nvSpPr>
        <p:spPr/>
        <p:txBody>
          <a:bodyPr/>
          <a:lstStyle/>
          <a:p>
            <a:fld id="{518EDCDD-12AB-0446-A91C-A7146B3B4D4A}" type="slidenum">
              <a:rPr lang="nl-NL" smtClean="0"/>
              <a:t>‹#›</a:t>
            </a:fld>
            <a:endParaRPr lang="nl-NL"/>
          </a:p>
        </p:txBody>
      </p:sp>
      <p:sp>
        <p:nvSpPr>
          <p:cNvPr id="21" name="Freeform 20">
            <a:extLst>
              <a:ext uri="{FF2B5EF4-FFF2-40B4-BE49-F238E27FC236}">
                <a16:creationId xmlns:a16="http://schemas.microsoft.com/office/drawing/2014/main" id="{067817F2-4852-B60E-7A1E-7582AEA8E6A3}"/>
              </a:ext>
            </a:extLst>
          </p:cNvPr>
          <p:cNvSpPr>
            <a:spLocks noGrp="1"/>
          </p:cNvSpPr>
          <p:nvPr>
            <p:ph type="pic" sz="quarter" idx="13"/>
          </p:nvPr>
        </p:nvSpPr>
        <p:spPr>
          <a:xfrm>
            <a:off x="-31510" y="1474105"/>
            <a:ext cx="7590352" cy="3117273"/>
          </a:xfrm>
          <a:custGeom>
            <a:avLst/>
            <a:gdLst>
              <a:gd name="connsiteX0" fmla="*/ 0 w 7590352"/>
              <a:gd name="connsiteY0" fmla="*/ 0 h 3117273"/>
              <a:gd name="connsiteX1" fmla="*/ 4835961 w 7590352"/>
              <a:gd name="connsiteY1" fmla="*/ 0 h 3117273"/>
              <a:gd name="connsiteX2" fmla="*/ 4835961 w 7590352"/>
              <a:gd name="connsiteY2" fmla="*/ 1327512 h 3117273"/>
              <a:gd name="connsiteX3" fmla="*/ 4835961 w 7590352"/>
              <a:gd name="connsiteY3" fmla="*/ 2144554 h 3117273"/>
              <a:gd name="connsiteX4" fmla="*/ 4835961 w 7590352"/>
              <a:gd name="connsiteY4" fmla="*/ 2689249 h 3117273"/>
              <a:gd name="connsiteX5" fmla="*/ 6174057 w 7590352"/>
              <a:gd name="connsiteY5" fmla="*/ 2689249 h 3117273"/>
              <a:gd name="connsiteX6" fmla="*/ 6706641 w 7590352"/>
              <a:gd name="connsiteY6" fmla="*/ 3032766 h 3117273"/>
              <a:gd name="connsiteX7" fmla="*/ 6747526 w 7590352"/>
              <a:gd name="connsiteY7" fmla="*/ 2689249 h 3117273"/>
              <a:gd name="connsiteX8" fmla="*/ 7129839 w 7590352"/>
              <a:gd name="connsiteY8" fmla="*/ 2689249 h 3117273"/>
              <a:gd name="connsiteX9" fmla="*/ 7129839 w 7590352"/>
              <a:gd name="connsiteY9" fmla="*/ 2144554 h 3117273"/>
              <a:gd name="connsiteX10" fmla="*/ 7129839 w 7590352"/>
              <a:gd name="connsiteY10" fmla="*/ 1327512 h 3117273"/>
              <a:gd name="connsiteX11" fmla="*/ 7129839 w 7590352"/>
              <a:gd name="connsiteY11" fmla="*/ 0 h 3117273"/>
              <a:gd name="connsiteX12" fmla="*/ 7590352 w 7590352"/>
              <a:gd name="connsiteY12" fmla="*/ 0 h 3117273"/>
              <a:gd name="connsiteX13" fmla="*/ 7590352 w 7590352"/>
              <a:gd name="connsiteY13" fmla="*/ 3117273 h 3117273"/>
              <a:gd name="connsiteX14" fmla="*/ 0 w 7590352"/>
              <a:gd name="connsiteY14" fmla="*/ 3117273 h 311727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Lst>
            <a:rect l="l" t="t" r="r" b="b"/>
            <a:pathLst>
              <a:path w="7590352" h="3117273">
                <a:moveTo>
                  <a:pt x="0" y="0"/>
                </a:moveTo>
                <a:lnTo>
                  <a:pt x="4835961" y="0"/>
                </a:lnTo>
                <a:lnTo>
                  <a:pt x="4835961" y="1327512"/>
                </a:lnTo>
                <a:lnTo>
                  <a:pt x="4835961" y="2144554"/>
                </a:lnTo>
                <a:lnTo>
                  <a:pt x="4835961" y="2689249"/>
                </a:lnTo>
                <a:lnTo>
                  <a:pt x="6174057" y="2689249"/>
                </a:lnTo>
                <a:lnTo>
                  <a:pt x="6706641" y="3032766"/>
                </a:lnTo>
                <a:lnTo>
                  <a:pt x="6747526" y="2689249"/>
                </a:lnTo>
                <a:lnTo>
                  <a:pt x="7129839" y="2689249"/>
                </a:lnTo>
                <a:lnTo>
                  <a:pt x="7129839" y="2144554"/>
                </a:lnTo>
                <a:lnTo>
                  <a:pt x="7129839" y="1327512"/>
                </a:lnTo>
                <a:lnTo>
                  <a:pt x="7129839" y="0"/>
                </a:lnTo>
                <a:lnTo>
                  <a:pt x="7590352" y="0"/>
                </a:lnTo>
                <a:lnTo>
                  <a:pt x="7590352" y="3117273"/>
                </a:lnTo>
                <a:lnTo>
                  <a:pt x="0" y="3117273"/>
                </a:lnTo>
                <a:close/>
              </a:path>
            </a:pathLst>
          </a:custGeom>
          <a:solidFill>
            <a:schemeClr val="bg1">
              <a:lumMod val="85000"/>
            </a:schemeClr>
          </a:solidFill>
        </p:spPr>
        <p:txBody>
          <a:bodyPr wrap="square">
            <a:noAutofit/>
          </a:bodyPr>
          <a:lstStyle>
            <a:lvl1pPr algn="ctr">
              <a:defRPr sz="800">
                <a:solidFill>
                  <a:schemeClr val="bg1">
                    <a:lumMod val="85000"/>
                  </a:schemeClr>
                </a:solidFill>
              </a:defRPr>
            </a:lvl1pPr>
          </a:lstStyle>
          <a:p>
            <a:endParaRPr lang="nl-NL"/>
          </a:p>
        </p:txBody>
      </p:sp>
      <p:sp>
        <p:nvSpPr>
          <p:cNvPr id="22" name="Rectangular Callout 21">
            <a:extLst>
              <a:ext uri="{FF2B5EF4-FFF2-40B4-BE49-F238E27FC236}">
                <a16:creationId xmlns:a16="http://schemas.microsoft.com/office/drawing/2014/main" id="{1A72612C-3F64-244D-25B2-C69315B34E29}"/>
              </a:ext>
            </a:extLst>
          </p:cNvPr>
          <p:cNvSpPr/>
          <p:nvPr userDrawn="1"/>
        </p:nvSpPr>
        <p:spPr>
          <a:xfrm>
            <a:off x="4804451" y="895186"/>
            <a:ext cx="2293878" cy="3268168"/>
          </a:xfrm>
          <a:prstGeom prst="wedgeRectCallout">
            <a:avLst>
              <a:gd name="adj1" fmla="val 31551"/>
              <a:gd name="adj2" fmla="val 60511"/>
            </a:avLst>
          </a:prstGeom>
          <a:solidFill>
            <a:srgbClr val="F16024"/>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nl-NL"/>
          </a:p>
        </p:txBody>
      </p:sp>
      <p:grpSp>
        <p:nvGrpSpPr>
          <p:cNvPr id="23" name="Group 22">
            <a:extLst>
              <a:ext uri="{FF2B5EF4-FFF2-40B4-BE49-F238E27FC236}">
                <a16:creationId xmlns:a16="http://schemas.microsoft.com/office/drawing/2014/main" id="{351505DA-BDF8-8FB2-C98C-C6BE83EFE451}"/>
              </a:ext>
            </a:extLst>
          </p:cNvPr>
          <p:cNvGrpSpPr/>
          <p:nvPr userDrawn="1"/>
        </p:nvGrpSpPr>
        <p:grpSpPr>
          <a:xfrm>
            <a:off x="6145066" y="454856"/>
            <a:ext cx="858937" cy="625320"/>
            <a:chOff x="3400450" y="986392"/>
            <a:chExt cx="1487826" cy="1083162"/>
          </a:xfrm>
          <a:solidFill>
            <a:srgbClr val="4763AE"/>
          </a:solidFill>
        </p:grpSpPr>
        <p:sp>
          <p:nvSpPr>
            <p:cNvPr id="24" name="Freeform 23">
              <a:extLst>
                <a:ext uri="{FF2B5EF4-FFF2-40B4-BE49-F238E27FC236}">
                  <a16:creationId xmlns:a16="http://schemas.microsoft.com/office/drawing/2014/main" id="{C580AAD8-5F90-66BA-1AF9-83495AFAC334}"/>
                </a:ext>
              </a:extLst>
            </p:cNvPr>
            <p:cNvSpPr/>
            <p:nvPr/>
          </p:nvSpPr>
          <p:spPr>
            <a:xfrm>
              <a:off x="3400450" y="986392"/>
              <a:ext cx="1367826" cy="997498"/>
            </a:xfrm>
            <a:custGeom>
              <a:avLst/>
              <a:gdLst>
                <a:gd name="connsiteX0" fmla="*/ 719999 w 921110"/>
                <a:gd name="connsiteY0" fmla="*/ 669034 h 671727"/>
                <a:gd name="connsiteX1" fmla="*/ 705633 w 921110"/>
                <a:gd name="connsiteY1" fmla="*/ 668136 h 671727"/>
                <a:gd name="connsiteX2" fmla="*/ 546719 w 921110"/>
                <a:gd name="connsiteY2" fmla="*/ 590007 h 671727"/>
                <a:gd name="connsiteX3" fmla="*/ 544025 w 921110"/>
                <a:gd name="connsiteY3" fmla="*/ 250551 h 671727"/>
                <a:gd name="connsiteX4" fmla="*/ 774766 w 921110"/>
                <a:gd name="connsiteY4" fmla="*/ 3592 h 671727"/>
                <a:gd name="connsiteX5" fmla="*/ 781948 w 921110"/>
                <a:gd name="connsiteY5" fmla="*/ 0 h 671727"/>
                <a:gd name="connsiteX6" fmla="*/ 856468 w 921110"/>
                <a:gd name="connsiteY6" fmla="*/ 133807 h 671727"/>
                <a:gd name="connsiteX7" fmla="*/ 848387 w 921110"/>
                <a:gd name="connsiteY7" fmla="*/ 137399 h 671727"/>
                <a:gd name="connsiteX8" fmla="*/ 711918 w 921110"/>
                <a:gd name="connsiteY8" fmla="*/ 281982 h 671727"/>
                <a:gd name="connsiteX9" fmla="*/ 715509 w 921110"/>
                <a:gd name="connsiteY9" fmla="*/ 281982 h 671727"/>
                <a:gd name="connsiteX10" fmla="*/ 864548 w 921110"/>
                <a:gd name="connsiteY10" fmla="*/ 336762 h 671727"/>
                <a:gd name="connsiteX11" fmla="*/ 921111 w 921110"/>
                <a:gd name="connsiteY11" fmla="*/ 474161 h 671727"/>
                <a:gd name="connsiteX12" fmla="*/ 866344 w 921110"/>
                <a:gd name="connsiteY12" fmla="*/ 611559 h 671727"/>
                <a:gd name="connsiteX13" fmla="*/ 719999 w 921110"/>
                <a:gd name="connsiteY13" fmla="*/ 669034 h 671727"/>
                <a:gd name="connsiteX14" fmla="*/ 215422 w 921110"/>
                <a:gd name="connsiteY14" fmla="*/ 671728 h 671727"/>
                <a:gd name="connsiteX15" fmla="*/ 201057 w 921110"/>
                <a:gd name="connsiteY15" fmla="*/ 670830 h 671727"/>
                <a:gd name="connsiteX16" fmla="*/ 41244 w 921110"/>
                <a:gd name="connsiteY16" fmla="*/ 592701 h 671727"/>
                <a:gd name="connsiteX17" fmla="*/ 842 w 921110"/>
                <a:gd name="connsiteY17" fmla="*/ 425667 h 671727"/>
                <a:gd name="connsiteX18" fmla="*/ 41244 w 921110"/>
                <a:gd name="connsiteY18" fmla="*/ 253245 h 671727"/>
                <a:gd name="connsiteX19" fmla="*/ 270189 w 921110"/>
                <a:gd name="connsiteY19" fmla="*/ 6286 h 671727"/>
                <a:gd name="connsiteX20" fmla="*/ 277372 w 921110"/>
                <a:gd name="connsiteY20" fmla="*/ 2694 h 671727"/>
                <a:gd name="connsiteX21" fmla="*/ 351891 w 921110"/>
                <a:gd name="connsiteY21" fmla="*/ 136501 h 671727"/>
                <a:gd name="connsiteX22" fmla="*/ 343810 w 921110"/>
                <a:gd name="connsiteY22" fmla="*/ 140093 h 671727"/>
                <a:gd name="connsiteX23" fmla="*/ 207341 w 921110"/>
                <a:gd name="connsiteY23" fmla="*/ 284676 h 671727"/>
                <a:gd name="connsiteX24" fmla="*/ 210933 w 921110"/>
                <a:gd name="connsiteY24" fmla="*/ 284676 h 671727"/>
                <a:gd name="connsiteX25" fmla="*/ 362665 w 921110"/>
                <a:gd name="connsiteY25" fmla="*/ 339456 h 671727"/>
                <a:gd name="connsiteX26" fmla="*/ 416534 w 921110"/>
                <a:gd name="connsiteY26" fmla="*/ 476855 h 671727"/>
                <a:gd name="connsiteX27" fmla="*/ 364460 w 921110"/>
                <a:gd name="connsiteY27" fmla="*/ 614254 h 671727"/>
                <a:gd name="connsiteX28" fmla="*/ 215422 w 921110"/>
                <a:gd name="connsiteY28" fmla="*/ 671728 h 67172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Lst>
              <a:rect l="l" t="t" r="r" b="b"/>
              <a:pathLst>
                <a:path w="921110" h="671727">
                  <a:moveTo>
                    <a:pt x="719999" y="669034"/>
                  </a:moveTo>
                  <a:cubicBezTo>
                    <a:pt x="715509" y="669034"/>
                    <a:pt x="710122" y="669034"/>
                    <a:pt x="705633" y="668136"/>
                  </a:cubicBezTo>
                  <a:cubicBezTo>
                    <a:pt x="641888" y="664544"/>
                    <a:pt x="582632" y="634908"/>
                    <a:pt x="546719" y="590007"/>
                  </a:cubicBezTo>
                  <a:cubicBezTo>
                    <a:pt x="468608" y="490325"/>
                    <a:pt x="518886" y="318801"/>
                    <a:pt x="544025" y="250551"/>
                  </a:cubicBezTo>
                  <a:cubicBezTo>
                    <a:pt x="585325" y="147277"/>
                    <a:pt x="665231" y="61964"/>
                    <a:pt x="774766" y="3592"/>
                  </a:cubicBezTo>
                  <a:lnTo>
                    <a:pt x="781948" y="0"/>
                  </a:lnTo>
                  <a:lnTo>
                    <a:pt x="856468" y="133807"/>
                  </a:lnTo>
                  <a:lnTo>
                    <a:pt x="848387" y="137399"/>
                  </a:lnTo>
                  <a:cubicBezTo>
                    <a:pt x="783744" y="162544"/>
                    <a:pt x="737955" y="211037"/>
                    <a:pt x="711918" y="281982"/>
                  </a:cubicBezTo>
                  <a:lnTo>
                    <a:pt x="715509" y="281982"/>
                  </a:lnTo>
                  <a:cubicBezTo>
                    <a:pt x="780153" y="281982"/>
                    <a:pt x="829533" y="299943"/>
                    <a:pt x="864548" y="336762"/>
                  </a:cubicBezTo>
                  <a:cubicBezTo>
                    <a:pt x="902257" y="371785"/>
                    <a:pt x="920213" y="416687"/>
                    <a:pt x="921111" y="474161"/>
                  </a:cubicBezTo>
                  <a:cubicBezTo>
                    <a:pt x="921111" y="528043"/>
                    <a:pt x="903154" y="574740"/>
                    <a:pt x="866344" y="611559"/>
                  </a:cubicBezTo>
                  <a:cubicBezTo>
                    <a:pt x="827737" y="648379"/>
                    <a:pt x="775664" y="669034"/>
                    <a:pt x="719999" y="669034"/>
                  </a:cubicBezTo>
                  <a:close/>
                  <a:moveTo>
                    <a:pt x="215422" y="671728"/>
                  </a:moveTo>
                  <a:cubicBezTo>
                    <a:pt x="210933" y="671728"/>
                    <a:pt x="205546" y="671728"/>
                    <a:pt x="201057" y="670830"/>
                  </a:cubicBezTo>
                  <a:cubicBezTo>
                    <a:pt x="136413" y="667238"/>
                    <a:pt x="77157" y="637603"/>
                    <a:pt x="41244" y="592701"/>
                  </a:cubicBezTo>
                  <a:cubicBezTo>
                    <a:pt x="9820" y="551391"/>
                    <a:pt x="-3647" y="495713"/>
                    <a:pt x="842" y="425667"/>
                  </a:cubicBezTo>
                  <a:cubicBezTo>
                    <a:pt x="4433" y="372683"/>
                    <a:pt x="18798" y="310719"/>
                    <a:pt x="41244" y="253245"/>
                  </a:cubicBezTo>
                  <a:cubicBezTo>
                    <a:pt x="79850" y="150869"/>
                    <a:pt x="158859" y="65556"/>
                    <a:pt x="270189" y="6286"/>
                  </a:cubicBezTo>
                  <a:lnTo>
                    <a:pt x="277372" y="2694"/>
                  </a:lnTo>
                  <a:lnTo>
                    <a:pt x="351891" y="136501"/>
                  </a:lnTo>
                  <a:lnTo>
                    <a:pt x="343810" y="140093"/>
                  </a:lnTo>
                  <a:cubicBezTo>
                    <a:pt x="279167" y="165238"/>
                    <a:pt x="233378" y="213731"/>
                    <a:pt x="207341" y="284676"/>
                  </a:cubicBezTo>
                  <a:lnTo>
                    <a:pt x="210933" y="284676"/>
                  </a:lnTo>
                  <a:cubicBezTo>
                    <a:pt x="275576" y="284676"/>
                    <a:pt x="324956" y="302637"/>
                    <a:pt x="362665" y="339456"/>
                  </a:cubicBezTo>
                  <a:cubicBezTo>
                    <a:pt x="397680" y="374479"/>
                    <a:pt x="416534" y="421177"/>
                    <a:pt x="416534" y="476855"/>
                  </a:cubicBezTo>
                  <a:cubicBezTo>
                    <a:pt x="416534" y="529839"/>
                    <a:pt x="399476" y="576536"/>
                    <a:pt x="364460" y="614254"/>
                  </a:cubicBezTo>
                  <a:cubicBezTo>
                    <a:pt x="324956" y="651073"/>
                    <a:pt x="271985" y="671728"/>
                    <a:pt x="215422" y="671728"/>
                  </a:cubicBezTo>
                  <a:close/>
                </a:path>
              </a:pathLst>
            </a:custGeom>
            <a:grpFill/>
            <a:ln w="8971" cap="flat">
              <a:noFill/>
              <a:prstDash val="solid"/>
              <a:miter/>
            </a:ln>
          </p:spPr>
          <p:txBody>
            <a:bodyPr rtlCol="0" anchor="ctr"/>
            <a:lstStyle/>
            <a:p>
              <a:endParaRPr lang="nl-NL" sz="1440" dirty="0"/>
            </a:p>
          </p:txBody>
        </p:sp>
        <p:sp>
          <p:nvSpPr>
            <p:cNvPr id="25" name="Freeform 24">
              <a:extLst>
                <a:ext uri="{FF2B5EF4-FFF2-40B4-BE49-F238E27FC236}">
                  <a16:creationId xmlns:a16="http://schemas.microsoft.com/office/drawing/2014/main" id="{33678607-F5FC-6485-A0B2-F0C48C39F3D7}"/>
                </a:ext>
              </a:extLst>
            </p:cNvPr>
            <p:cNvSpPr/>
            <p:nvPr/>
          </p:nvSpPr>
          <p:spPr>
            <a:xfrm>
              <a:off x="3400450" y="986392"/>
              <a:ext cx="1487826" cy="1083162"/>
            </a:xfrm>
            <a:custGeom>
              <a:avLst/>
              <a:gdLst>
                <a:gd name="connsiteX0" fmla="*/ 557494 w 920214"/>
                <a:gd name="connsiteY0" fmla="*/ 581027 h 669931"/>
                <a:gd name="connsiteX1" fmla="*/ 704737 w 920214"/>
                <a:gd name="connsiteY1" fmla="*/ 654665 h 669931"/>
                <a:gd name="connsiteX2" fmla="*/ 851980 w 920214"/>
                <a:gd name="connsiteY2" fmla="*/ 602579 h 669931"/>
                <a:gd name="connsiteX3" fmla="*/ 903156 w 920214"/>
                <a:gd name="connsiteY3" fmla="*/ 475957 h 669931"/>
                <a:gd name="connsiteX4" fmla="*/ 851980 w 920214"/>
                <a:gd name="connsiteY4" fmla="*/ 350232 h 669931"/>
                <a:gd name="connsiteX5" fmla="*/ 851980 w 920214"/>
                <a:gd name="connsiteY5" fmla="*/ 350232 h 669931"/>
                <a:gd name="connsiteX6" fmla="*/ 713715 w 920214"/>
                <a:gd name="connsiteY6" fmla="*/ 299045 h 669931"/>
                <a:gd name="connsiteX7" fmla="*/ 688576 w 920214"/>
                <a:gd name="connsiteY7" fmla="*/ 299045 h 669931"/>
                <a:gd name="connsiteX8" fmla="*/ 692168 w 920214"/>
                <a:gd name="connsiteY8" fmla="*/ 288268 h 669931"/>
                <a:gd name="connsiteX9" fmla="*/ 834024 w 920214"/>
                <a:gd name="connsiteY9" fmla="*/ 128419 h 669931"/>
                <a:gd name="connsiteX10" fmla="*/ 776563 w 920214"/>
                <a:gd name="connsiteY10" fmla="*/ 23349 h 669931"/>
                <a:gd name="connsiteX11" fmla="*/ 558392 w 920214"/>
                <a:gd name="connsiteY11" fmla="*/ 257735 h 669931"/>
                <a:gd name="connsiteX12" fmla="*/ 557494 w 920214"/>
                <a:gd name="connsiteY12" fmla="*/ 581027 h 669931"/>
                <a:gd name="connsiteX13" fmla="*/ 718205 w 920214"/>
                <a:gd name="connsiteY13" fmla="*/ 669932 h 669931"/>
                <a:gd name="connsiteX14" fmla="*/ 703839 w 920214"/>
                <a:gd name="connsiteY14" fmla="*/ 669034 h 669931"/>
                <a:gd name="connsiteX15" fmla="*/ 544924 w 920214"/>
                <a:gd name="connsiteY15" fmla="*/ 590007 h 669931"/>
                <a:gd name="connsiteX16" fmla="*/ 544027 w 920214"/>
                <a:gd name="connsiteY16" fmla="*/ 250551 h 669931"/>
                <a:gd name="connsiteX17" fmla="*/ 776563 w 920214"/>
                <a:gd name="connsiteY17" fmla="*/ 4490 h 669931"/>
                <a:gd name="connsiteX18" fmla="*/ 783746 w 920214"/>
                <a:gd name="connsiteY18" fmla="*/ 898 h 669931"/>
                <a:gd name="connsiteX19" fmla="*/ 857367 w 920214"/>
                <a:gd name="connsiteY19" fmla="*/ 134705 h 669931"/>
                <a:gd name="connsiteX20" fmla="*/ 849287 w 920214"/>
                <a:gd name="connsiteY20" fmla="*/ 138297 h 669931"/>
                <a:gd name="connsiteX21" fmla="*/ 711920 w 920214"/>
                <a:gd name="connsiteY21" fmla="*/ 281982 h 669931"/>
                <a:gd name="connsiteX22" fmla="*/ 715511 w 920214"/>
                <a:gd name="connsiteY22" fmla="*/ 281982 h 669931"/>
                <a:gd name="connsiteX23" fmla="*/ 864550 w 920214"/>
                <a:gd name="connsiteY23" fmla="*/ 337660 h 669931"/>
                <a:gd name="connsiteX24" fmla="*/ 920215 w 920214"/>
                <a:gd name="connsiteY24" fmla="*/ 475059 h 669931"/>
                <a:gd name="connsiteX25" fmla="*/ 864550 w 920214"/>
                <a:gd name="connsiteY25" fmla="*/ 612458 h 669931"/>
                <a:gd name="connsiteX26" fmla="*/ 718205 w 920214"/>
                <a:gd name="connsiteY26" fmla="*/ 669932 h 669931"/>
                <a:gd name="connsiteX27" fmla="*/ 52019 w 920214"/>
                <a:gd name="connsiteY27" fmla="*/ 581027 h 669931"/>
                <a:gd name="connsiteX28" fmla="*/ 200160 w 920214"/>
                <a:gd name="connsiteY28" fmla="*/ 654665 h 669931"/>
                <a:gd name="connsiteX29" fmla="*/ 349199 w 920214"/>
                <a:gd name="connsiteY29" fmla="*/ 602579 h 669931"/>
                <a:gd name="connsiteX30" fmla="*/ 397681 w 920214"/>
                <a:gd name="connsiteY30" fmla="*/ 475957 h 669931"/>
                <a:gd name="connsiteX31" fmla="*/ 349199 w 920214"/>
                <a:gd name="connsiteY31" fmla="*/ 349334 h 669931"/>
                <a:gd name="connsiteX32" fmla="*/ 208241 w 920214"/>
                <a:gd name="connsiteY32" fmla="*/ 298147 h 669931"/>
                <a:gd name="connsiteX33" fmla="*/ 183102 w 920214"/>
                <a:gd name="connsiteY33" fmla="*/ 298147 h 669931"/>
                <a:gd name="connsiteX34" fmla="*/ 186693 w 920214"/>
                <a:gd name="connsiteY34" fmla="*/ 287370 h 669931"/>
                <a:gd name="connsiteX35" fmla="*/ 328549 w 920214"/>
                <a:gd name="connsiteY35" fmla="*/ 127521 h 669931"/>
                <a:gd name="connsiteX36" fmla="*/ 271088 w 920214"/>
                <a:gd name="connsiteY36" fmla="*/ 22451 h 669931"/>
                <a:gd name="connsiteX37" fmla="*/ 54713 w 920214"/>
                <a:gd name="connsiteY37" fmla="*/ 256837 h 669931"/>
                <a:gd name="connsiteX38" fmla="*/ 52019 w 920214"/>
                <a:gd name="connsiteY38" fmla="*/ 581027 h 669931"/>
                <a:gd name="connsiteX39" fmla="*/ 214525 w 920214"/>
                <a:gd name="connsiteY39" fmla="*/ 669932 h 669931"/>
                <a:gd name="connsiteX40" fmla="*/ 200160 w 920214"/>
                <a:gd name="connsiteY40" fmla="*/ 669034 h 669931"/>
                <a:gd name="connsiteX41" fmla="*/ 40348 w 920214"/>
                <a:gd name="connsiteY41" fmla="*/ 590007 h 669931"/>
                <a:gd name="connsiteX42" fmla="*/ 843 w 920214"/>
                <a:gd name="connsiteY42" fmla="*/ 422075 h 669931"/>
                <a:gd name="connsiteX43" fmla="*/ 42143 w 920214"/>
                <a:gd name="connsiteY43" fmla="*/ 249653 h 669931"/>
                <a:gd name="connsiteX44" fmla="*/ 271986 w 920214"/>
                <a:gd name="connsiteY44" fmla="*/ 3592 h 669931"/>
                <a:gd name="connsiteX45" fmla="*/ 279169 w 920214"/>
                <a:gd name="connsiteY45" fmla="*/ 0 h 669931"/>
                <a:gd name="connsiteX46" fmla="*/ 352790 w 920214"/>
                <a:gd name="connsiteY46" fmla="*/ 133807 h 669931"/>
                <a:gd name="connsiteX47" fmla="*/ 344710 w 920214"/>
                <a:gd name="connsiteY47" fmla="*/ 137399 h 669931"/>
                <a:gd name="connsiteX48" fmla="*/ 207343 w 920214"/>
                <a:gd name="connsiteY48" fmla="*/ 281084 h 669931"/>
                <a:gd name="connsiteX49" fmla="*/ 210934 w 920214"/>
                <a:gd name="connsiteY49" fmla="*/ 281084 h 669931"/>
                <a:gd name="connsiteX50" fmla="*/ 362666 w 920214"/>
                <a:gd name="connsiteY50" fmla="*/ 336762 h 669931"/>
                <a:gd name="connsiteX51" fmla="*/ 416536 w 920214"/>
                <a:gd name="connsiteY51" fmla="*/ 474161 h 669931"/>
                <a:gd name="connsiteX52" fmla="*/ 363564 w 920214"/>
                <a:gd name="connsiteY52" fmla="*/ 611560 h 669931"/>
                <a:gd name="connsiteX53" fmla="*/ 214525 w 920214"/>
                <a:gd name="connsiteY53" fmla="*/ 669932 h 66993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Lst>
              <a:rect l="l" t="t" r="r" b="b"/>
              <a:pathLst>
                <a:path w="920214" h="669931">
                  <a:moveTo>
                    <a:pt x="557494" y="581027"/>
                  </a:moveTo>
                  <a:cubicBezTo>
                    <a:pt x="590713" y="623234"/>
                    <a:pt x="645481" y="651073"/>
                    <a:pt x="704737" y="654665"/>
                  </a:cubicBezTo>
                  <a:cubicBezTo>
                    <a:pt x="762198" y="658257"/>
                    <a:pt x="816067" y="639399"/>
                    <a:pt x="851980" y="602579"/>
                  </a:cubicBezTo>
                  <a:cubicBezTo>
                    <a:pt x="886097" y="567556"/>
                    <a:pt x="903156" y="526247"/>
                    <a:pt x="903156" y="475957"/>
                  </a:cubicBezTo>
                  <a:cubicBezTo>
                    <a:pt x="903156" y="422973"/>
                    <a:pt x="886097" y="381664"/>
                    <a:pt x="851980" y="350232"/>
                  </a:cubicBezTo>
                  <a:lnTo>
                    <a:pt x="851980" y="350232"/>
                  </a:lnTo>
                  <a:cubicBezTo>
                    <a:pt x="820556" y="316107"/>
                    <a:pt x="773869" y="299045"/>
                    <a:pt x="713715" y="299045"/>
                  </a:cubicBezTo>
                  <a:lnTo>
                    <a:pt x="688576" y="299045"/>
                  </a:lnTo>
                  <a:lnTo>
                    <a:pt x="692168" y="288268"/>
                  </a:lnTo>
                  <a:cubicBezTo>
                    <a:pt x="719102" y="210139"/>
                    <a:pt x="766687" y="156257"/>
                    <a:pt x="834024" y="128419"/>
                  </a:cubicBezTo>
                  <a:lnTo>
                    <a:pt x="776563" y="23349"/>
                  </a:lnTo>
                  <a:cubicBezTo>
                    <a:pt x="673313" y="79027"/>
                    <a:pt x="597896" y="159850"/>
                    <a:pt x="558392" y="257735"/>
                  </a:cubicBezTo>
                  <a:cubicBezTo>
                    <a:pt x="534151" y="322393"/>
                    <a:pt x="484770" y="485835"/>
                    <a:pt x="557494" y="581027"/>
                  </a:cubicBezTo>
                  <a:close/>
                  <a:moveTo>
                    <a:pt x="718205" y="669932"/>
                  </a:moveTo>
                  <a:cubicBezTo>
                    <a:pt x="713715" y="669932"/>
                    <a:pt x="708328" y="669932"/>
                    <a:pt x="703839" y="669034"/>
                  </a:cubicBezTo>
                  <a:cubicBezTo>
                    <a:pt x="640094" y="665442"/>
                    <a:pt x="580837" y="635807"/>
                    <a:pt x="544924" y="590007"/>
                  </a:cubicBezTo>
                  <a:cubicBezTo>
                    <a:pt x="466814" y="489427"/>
                    <a:pt x="517990" y="318801"/>
                    <a:pt x="544027" y="250551"/>
                  </a:cubicBezTo>
                  <a:cubicBezTo>
                    <a:pt x="586224" y="147277"/>
                    <a:pt x="666131" y="62862"/>
                    <a:pt x="776563" y="4490"/>
                  </a:cubicBezTo>
                  <a:lnTo>
                    <a:pt x="783746" y="898"/>
                  </a:lnTo>
                  <a:lnTo>
                    <a:pt x="857367" y="134705"/>
                  </a:lnTo>
                  <a:lnTo>
                    <a:pt x="849287" y="138297"/>
                  </a:lnTo>
                  <a:cubicBezTo>
                    <a:pt x="784643" y="162544"/>
                    <a:pt x="737956" y="211037"/>
                    <a:pt x="711920" y="281982"/>
                  </a:cubicBezTo>
                  <a:lnTo>
                    <a:pt x="715511" y="281982"/>
                  </a:lnTo>
                  <a:cubicBezTo>
                    <a:pt x="780154" y="281982"/>
                    <a:pt x="829535" y="300841"/>
                    <a:pt x="864550" y="337660"/>
                  </a:cubicBezTo>
                  <a:cubicBezTo>
                    <a:pt x="902258" y="372683"/>
                    <a:pt x="920215" y="417585"/>
                    <a:pt x="920215" y="475059"/>
                  </a:cubicBezTo>
                  <a:cubicBezTo>
                    <a:pt x="920215" y="528941"/>
                    <a:pt x="901360" y="575638"/>
                    <a:pt x="864550" y="612458"/>
                  </a:cubicBezTo>
                  <a:cubicBezTo>
                    <a:pt x="826841" y="649277"/>
                    <a:pt x="774767" y="669932"/>
                    <a:pt x="718205" y="669932"/>
                  </a:cubicBezTo>
                  <a:close/>
                  <a:moveTo>
                    <a:pt x="52019" y="581027"/>
                  </a:moveTo>
                  <a:cubicBezTo>
                    <a:pt x="85239" y="623234"/>
                    <a:pt x="140904" y="651073"/>
                    <a:pt x="200160" y="654665"/>
                  </a:cubicBezTo>
                  <a:cubicBezTo>
                    <a:pt x="258519" y="658257"/>
                    <a:pt x="312388" y="639399"/>
                    <a:pt x="349199" y="602579"/>
                  </a:cubicBezTo>
                  <a:cubicBezTo>
                    <a:pt x="381521" y="567556"/>
                    <a:pt x="397681" y="525349"/>
                    <a:pt x="397681" y="475957"/>
                  </a:cubicBezTo>
                  <a:cubicBezTo>
                    <a:pt x="397681" y="424769"/>
                    <a:pt x="381521" y="381664"/>
                    <a:pt x="349199" y="349334"/>
                  </a:cubicBezTo>
                  <a:cubicBezTo>
                    <a:pt x="315082" y="314311"/>
                    <a:pt x="269293" y="298147"/>
                    <a:pt x="208241" y="298147"/>
                  </a:cubicBezTo>
                  <a:lnTo>
                    <a:pt x="183102" y="298147"/>
                  </a:lnTo>
                  <a:lnTo>
                    <a:pt x="186693" y="287370"/>
                  </a:lnTo>
                  <a:cubicBezTo>
                    <a:pt x="213628" y="209242"/>
                    <a:pt x="261212" y="155360"/>
                    <a:pt x="328549" y="127521"/>
                  </a:cubicBezTo>
                  <a:lnTo>
                    <a:pt x="271088" y="22451"/>
                  </a:lnTo>
                  <a:cubicBezTo>
                    <a:pt x="166941" y="79027"/>
                    <a:pt x="92421" y="159850"/>
                    <a:pt x="54713" y="256837"/>
                  </a:cubicBezTo>
                  <a:cubicBezTo>
                    <a:pt x="14311" y="360111"/>
                    <a:pt x="-9033" y="499306"/>
                    <a:pt x="52019" y="581027"/>
                  </a:cubicBezTo>
                  <a:close/>
                  <a:moveTo>
                    <a:pt x="214525" y="669932"/>
                  </a:moveTo>
                  <a:cubicBezTo>
                    <a:pt x="210036" y="669932"/>
                    <a:pt x="204649" y="669932"/>
                    <a:pt x="200160" y="669034"/>
                  </a:cubicBezTo>
                  <a:cubicBezTo>
                    <a:pt x="135517" y="665442"/>
                    <a:pt x="76261" y="635807"/>
                    <a:pt x="40348" y="590007"/>
                  </a:cubicBezTo>
                  <a:cubicBezTo>
                    <a:pt x="9822" y="548697"/>
                    <a:pt x="-3646" y="492122"/>
                    <a:pt x="843" y="422075"/>
                  </a:cubicBezTo>
                  <a:cubicBezTo>
                    <a:pt x="4435" y="369091"/>
                    <a:pt x="18800" y="307127"/>
                    <a:pt x="42143" y="249653"/>
                  </a:cubicBezTo>
                  <a:cubicBezTo>
                    <a:pt x="81648" y="147277"/>
                    <a:pt x="160656" y="61964"/>
                    <a:pt x="271986" y="3592"/>
                  </a:cubicBezTo>
                  <a:lnTo>
                    <a:pt x="279169" y="0"/>
                  </a:lnTo>
                  <a:lnTo>
                    <a:pt x="352790" y="133807"/>
                  </a:lnTo>
                  <a:lnTo>
                    <a:pt x="344710" y="137399"/>
                  </a:lnTo>
                  <a:cubicBezTo>
                    <a:pt x="280066" y="161646"/>
                    <a:pt x="233380" y="210139"/>
                    <a:pt x="207343" y="281084"/>
                  </a:cubicBezTo>
                  <a:lnTo>
                    <a:pt x="210934" y="281084"/>
                  </a:lnTo>
                  <a:cubicBezTo>
                    <a:pt x="275577" y="281084"/>
                    <a:pt x="324958" y="299045"/>
                    <a:pt x="362666" y="336762"/>
                  </a:cubicBezTo>
                  <a:cubicBezTo>
                    <a:pt x="397681" y="371785"/>
                    <a:pt x="416536" y="418483"/>
                    <a:pt x="416536" y="474161"/>
                  </a:cubicBezTo>
                  <a:cubicBezTo>
                    <a:pt x="416536" y="527145"/>
                    <a:pt x="398579" y="572944"/>
                    <a:pt x="363564" y="611560"/>
                  </a:cubicBezTo>
                  <a:cubicBezTo>
                    <a:pt x="324060" y="649277"/>
                    <a:pt x="271088" y="669932"/>
                    <a:pt x="214525" y="669932"/>
                  </a:cubicBezTo>
                  <a:close/>
                </a:path>
              </a:pathLst>
            </a:custGeom>
            <a:grpFill/>
            <a:ln w="8971" cap="flat">
              <a:noFill/>
              <a:prstDash val="solid"/>
              <a:miter/>
            </a:ln>
          </p:spPr>
          <p:txBody>
            <a:bodyPr rtlCol="0" anchor="ctr"/>
            <a:lstStyle/>
            <a:p>
              <a:endParaRPr lang="nl-NL" sz="1440" dirty="0"/>
            </a:p>
          </p:txBody>
        </p:sp>
      </p:grpSp>
      <p:sp>
        <p:nvSpPr>
          <p:cNvPr id="26" name="Freeform 25">
            <a:extLst>
              <a:ext uri="{FF2B5EF4-FFF2-40B4-BE49-F238E27FC236}">
                <a16:creationId xmlns:a16="http://schemas.microsoft.com/office/drawing/2014/main" id="{F85244D1-8DCD-1C84-D030-E24F59E00EB8}"/>
              </a:ext>
            </a:extLst>
          </p:cNvPr>
          <p:cNvSpPr>
            <a:spLocks noGrp="1"/>
          </p:cNvSpPr>
          <p:nvPr>
            <p:ph type="pic" sz="quarter" idx="14"/>
          </p:nvPr>
        </p:nvSpPr>
        <p:spPr>
          <a:xfrm>
            <a:off x="3774585" y="259898"/>
            <a:ext cx="1448194" cy="1483732"/>
          </a:xfrm>
          <a:custGeom>
            <a:avLst/>
            <a:gdLst>
              <a:gd name="connsiteX0" fmla="*/ 724097 w 1448194"/>
              <a:gd name="connsiteY0" fmla="*/ 0 h 1483732"/>
              <a:gd name="connsiteX1" fmla="*/ 1448194 w 1448194"/>
              <a:gd name="connsiteY1" fmla="*/ 741866 h 1483732"/>
              <a:gd name="connsiteX2" fmla="*/ 724097 w 1448194"/>
              <a:gd name="connsiteY2" fmla="*/ 1483732 h 1483732"/>
              <a:gd name="connsiteX3" fmla="*/ 0 w 1448194"/>
              <a:gd name="connsiteY3" fmla="*/ 741866 h 1483732"/>
              <a:gd name="connsiteX4" fmla="*/ 724097 w 1448194"/>
              <a:gd name="connsiteY4" fmla="*/ 0 h 1483732"/>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48194" h="1483732">
                <a:moveTo>
                  <a:pt x="724097" y="0"/>
                </a:moveTo>
                <a:cubicBezTo>
                  <a:pt x="1124005" y="0"/>
                  <a:pt x="1448194" y="332145"/>
                  <a:pt x="1448194" y="741866"/>
                </a:cubicBezTo>
                <a:cubicBezTo>
                  <a:pt x="1448194" y="1151587"/>
                  <a:pt x="1124005" y="1483732"/>
                  <a:pt x="724097" y="1483732"/>
                </a:cubicBezTo>
                <a:cubicBezTo>
                  <a:pt x="324189" y="1483732"/>
                  <a:pt x="0" y="1151587"/>
                  <a:pt x="0" y="741866"/>
                </a:cubicBezTo>
                <a:cubicBezTo>
                  <a:pt x="0" y="332145"/>
                  <a:pt x="324189" y="0"/>
                  <a:pt x="724097" y="0"/>
                </a:cubicBezTo>
                <a:close/>
              </a:path>
            </a:pathLst>
          </a:custGeom>
          <a:solidFill>
            <a:schemeClr val="bg1">
              <a:lumMod val="85000"/>
            </a:schemeClr>
          </a:solidFill>
          <a:ln w="19050">
            <a:solidFill>
              <a:schemeClr val="bg1"/>
            </a:solidFill>
          </a:ln>
        </p:spPr>
        <p:txBody>
          <a:bodyPr wrap="square">
            <a:noAutofit/>
          </a:bodyPr>
          <a:lstStyle>
            <a:lvl1pPr algn="ctr">
              <a:defRPr sz="800">
                <a:solidFill>
                  <a:schemeClr val="bg1">
                    <a:lumMod val="85000"/>
                  </a:schemeClr>
                </a:solidFill>
              </a:defRPr>
            </a:lvl1pPr>
          </a:lstStyle>
          <a:p>
            <a:endParaRPr lang="nl-NL"/>
          </a:p>
        </p:txBody>
      </p:sp>
    </p:spTree>
    <p:extLst>
      <p:ext uri="{BB962C8B-B14F-4D97-AF65-F5344CB8AC3E}">
        <p14:creationId xmlns:p14="http://schemas.microsoft.com/office/powerpoint/2010/main" val="1546950661"/>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nl-NL"/>
              <a:t>Klik om de titelstijl van het model te bewerken</a:t>
            </a:r>
            <a:endParaRPr lang="nl-NL" dirty="0"/>
          </a:p>
        </p:txBody>
      </p:sp>
      <p:sp>
        <p:nvSpPr>
          <p:cNvPr id="3" name="Content Placeholder 2"/>
          <p:cNvSpPr>
            <a:spLocks noGrp="1"/>
          </p:cNvSpPr>
          <p:nvPr>
            <p:ph idx="1"/>
          </p:nvPr>
        </p:nvSpPr>
        <p:spPr/>
        <p:txBody>
          <a:bodyPr/>
          <a:lstStyle/>
          <a:p>
            <a:pPr lvl="0"/>
            <a:r>
              <a:rPr lang="nl-NL"/>
              <a:t>Klik om de tekststijlen van het model te bewerken</a:t>
            </a:r>
          </a:p>
          <a:p>
            <a:pPr lvl="1"/>
            <a:r>
              <a:rPr lang="nl-NL"/>
              <a:t>Tweede niveau</a:t>
            </a:r>
          </a:p>
          <a:p>
            <a:pPr lvl="2"/>
            <a:r>
              <a:rPr lang="nl-NL"/>
              <a:t>Derde niveau</a:t>
            </a:r>
          </a:p>
          <a:p>
            <a:pPr lvl="3"/>
            <a:r>
              <a:rPr lang="nl-NL"/>
              <a:t>Vierde niveau</a:t>
            </a:r>
          </a:p>
          <a:p>
            <a:pPr lvl="4"/>
            <a:r>
              <a:rPr lang="nl-NL"/>
              <a:t>Vijfde niveau</a:t>
            </a:r>
            <a:endParaRPr lang="nl-NL" dirty="0"/>
          </a:p>
        </p:txBody>
      </p:sp>
      <p:sp>
        <p:nvSpPr>
          <p:cNvPr id="4" name="Date Placeholder 3"/>
          <p:cNvSpPr>
            <a:spLocks noGrp="1"/>
          </p:cNvSpPr>
          <p:nvPr>
            <p:ph type="dt" sz="half" idx="10"/>
          </p:nvPr>
        </p:nvSpPr>
        <p:spPr/>
        <p:txBody>
          <a:bodyPr/>
          <a:lstStyle/>
          <a:p>
            <a:fld id="{65AA8B83-364A-4746-BC9C-056B6662ECC1}" type="datetimeFigureOut">
              <a:rPr lang="nl-NL" smtClean="0"/>
              <a:t>10/3/2025</a:t>
            </a:fld>
            <a:endParaRPr lang="nl-NL"/>
          </a:p>
        </p:txBody>
      </p:sp>
      <p:sp>
        <p:nvSpPr>
          <p:cNvPr id="5" name="Footer Placeholder 4"/>
          <p:cNvSpPr>
            <a:spLocks noGrp="1"/>
          </p:cNvSpPr>
          <p:nvPr>
            <p:ph type="ftr" sz="quarter" idx="11"/>
          </p:nvPr>
        </p:nvSpPr>
        <p:spPr/>
        <p:txBody>
          <a:bodyPr/>
          <a:lstStyle/>
          <a:p>
            <a:endParaRPr lang="nl-NL"/>
          </a:p>
        </p:txBody>
      </p:sp>
      <p:sp>
        <p:nvSpPr>
          <p:cNvPr id="6" name="Slide Number Placeholder 5"/>
          <p:cNvSpPr>
            <a:spLocks noGrp="1"/>
          </p:cNvSpPr>
          <p:nvPr>
            <p:ph type="sldNum" sz="quarter" idx="12"/>
          </p:nvPr>
        </p:nvSpPr>
        <p:spPr/>
        <p:txBody>
          <a:bodyPr/>
          <a:lstStyle/>
          <a:p>
            <a:fld id="{518EDCDD-12AB-0446-A91C-A7146B3B4D4A}" type="slidenum">
              <a:rPr lang="nl-NL" smtClean="0"/>
              <a:t>‹#›</a:t>
            </a:fld>
            <a:endParaRPr lang="nl-NL"/>
          </a:p>
        </p:txBody>
      </p:sp>
    </p:spTree>
    <p:extLst>
      <p:ext uri="{BB962C8B-B14F-4D97-AF65-F5344CB8AC3E}">
        <p14:creationId xmlns:p14="http://schemas.microsoft.com/office/powerpoint/2010/main" val="41386364"/>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515791" y="2665532"/>
            <a:ext cx="6520220" cy="4447496"/>
          </a:xfrm>
        </p:spPr>
        <p:txBody>
          <a:bodyPr anchor="b"/>
          <a:lstStyle>
            <a:lvl1pPr>
              <a:defRPr sz="4960"/>
            </a:lvl1pPr>
          </a:lstStyle>
          <a:p>
            <a:r>
              <a:rPr lang="nl-NL"/>
              <a:t>Klik om de titelstijl van het model te bewerken</a:t>
            </a:r>
            <a:endParaRPr lang="nl-NL" dirty="0"/>
          </a:p>
        </p:txBody>
      </p:sp>
      <p:sp>
        <p:nvSpPr>
          <p:cNvPr id="3" name="Text Placeholder 2"/>
          <p:cNvSpPr>
            <a:spLocks noGrp="1"/>
          </p:cNvSpPr>
          <p:nvPr>
            <p:ph type="body" idx="1"/>
          </p:nvPr>
        </p:nvSpPr>
        <p:spPr>
          <a:xfrm>
            <a:off x="515791" y="7155103"/>
            <a:ext cx="6520220" cy="2338833"/>
          </a:xfrm>
        </p:spPr>
        <p:txBody>
          <a:bodyPr/>
          <a:lstStyle>
            <a:lvl1pPr marL="0" indent="0">
              <a:buNone/>
              <a:defRPr sz="1984">
                <a:solidFill>
                  <a:schemeClr val="tx1">
                    <a:tint val="82000"/>
                  </a:schemeClr>
                </a:solidFill>
              </a:defRPr>
            </a:lvl1pPr>
            <a:lvl2pPr marL="377967" indent="0">
              <a:buNone/>
              <a:defRPr sz="1653">
                <a:solidFill>
                  <a:schemeClr val="tx1">
                    <a:tint val="82000"/>
                  </a:schemeClr>
                </a:solidFill>
              </a:defRPr>
            </a:lvl2pPr>
            <a:lvl3pPr marL="755934" indent="0">
              <a:buNone/>
              <a:defRPr sz="1488">
                <a:solidFill>
                  <a:schemeClr val="tx1">
                    <a:tint val="82000"/>
                  </a:schemeClr>
                </a:solidFill>
              </a:defRPr>
            </a:lvl3pPr>
            <a:lvl4pPr marL="1133902" indent="0">
              <a:buNone/>
              <a:defRPr sz="1323">
                <a:solidFill>
                  <a:schemeClr val="tx1">
                    <a:tint val="82000"/>
                  </a:schemeClr>
                </a:solidFill>
              </a:defRPr>
            </a:lvl4pPr>
            <a:lvl5pPr marL="1511869" indent="0">
              <a:buNone/>
              <a:defRPr sz="1323">
                <a:solidFill>
                  <a:schemeClr val="tx1">
                    <a:tint val="82000"/>
                  </a:schemeClr>
                </a:solidFill>
              </a:defRPr>
            </a:lvl5pPr>
            <a:lvl6pPr marL="1889836" indent="0">
              <a:buNone/>
              <a:defRPr sz="1323">
                <a:solidFill>
                  <a:schemeClr val="tx1">
                    <a:tint val="82000"/>
                  </a:schemeClr>
                </a:solidFill>
              </a:defRPr>
            </a:lvl6pPr>
            <a:lvl7pPr marL="2267803" indent="0">
              <a:buNone/>
              <a:defRPr sz="1323">
                <a:solidFill>
                  <a:schemeClr val="tx1">
                    <a:tint val="82000"/>
                  </a:schemeClr>
                </a:solidFill>
              </a:defRPr>
            </a:lvl7pPr>
            <a:lvl8pPr marL="2645771" indent="0">
              <a:buNone/>
              <a:defRPr sz="1323">
                <a:solidFill>
                  <a:schemeClr val="tx1">
                    <a:tint val="82000"/>
                  </a:schemeClr>
                </a:solidFill>
              </a:defRPr>
            </a:lvl8pPr>
            <a:lvl9pPr marL="3023738" indent="0">
              <a:buNone/>
              <a:defRPr sz="1323">
                <a:solidFill>
                  <a:schemeClr val="tx1">
                    <a:tint val="82000"/>
                  </a:schemeClr>
                </a:solidFill>
              </a:defRPr>
            </a:lvl9pPr>
          </a:lstStyle>
          <a:p>
            <a:pPr lvl="0"/>
            <a:r>
              <a:rPr lang="nl-NL"/>
              <a:t>Klik om de tekststijlen van het model te bewerken</a:t>
            </a:r>
          </a:p>
        </p:txBody>
      </p:sp>
      <p:sp>
        <p:nvSpPr>
          <p:cNvPr id="4" name="Date Placeholder 3"/>
          <p:cNvSpPr>
            <a:spLocks noGrp="1"/>
          </p:cNvSpPr>
          <p:nvPr>
            <p:ph type="dt" sz="half" idx="10"/>
          </p:nvPr>
        </p:nvSpPr>
        <p:spPr/>
        <p:txBody>
          <a:bodyPr/>
          <a:lstStyle/>
          <a:p>
            <a:fld id="{65AA8B83-364A-4746-BC9C-056B6662ECC1}" type="datetimeFigureOut">
              <a:rPr lang="nl-NL" smtClean="0"/>
              <a:t>10/3/2025</a:t>
            </a:fld>
            <a:endParaRPr lang="nl-NL"/>
          </a:p>
        </p:txBody>
      </p:sp>
      <p:sp>
        <p:nvSpPr>
          <p:cNvPr id="5" name="Footer Placeholder 4"/>
          <p:cNvSpPr>
            <a:spLocks noGrp="1"/>
          </p:cNvSpPr>
          <p:nvPr>
            <p:ph type="ftr" sz="quarter" idx="11"/>
          </p:nvPr>
        </p:nvSpPr>
        <p:spPr/>
        <p:txBody>
          <a:bodyPr/>
          <a:lstStyle/>
          <a:p>
            <a:endParaRPr lang="nl-NL"/>
          </a:p>
        </p:txBody>
      </p:sp>
      <p:sp>
        <p:nvSpPr>
          <p:cNvPr id="6" name="Slide Number Placeholder 5"/>
          <p:cNvSpPr>
            <a:spLocks noGrp="1"/>
          </p:cNvSpPr>
          <p:nvPr>
            <p:ph type="sldNum" sz="quarter" idx="12"/>
          </p:nvPr>
        </p:nvSpPr>
        <p:spPr/>
        <p:txBody>
          <a:bodyPr/>
          <a:lstStyle/>
          <a:p>
            <a:fld id="{518EDCDD-12AB-0446-A91C-A7146B3B4D4A}" type="slidenum">
              <a:rPr lang="nl-NL" smtClean="0"/>
              <a:t>‹#›</a:t>
            </a:fld>
            <a:endParaRPr lang="nl-NL"/>
          </a:p>
        </p:txBody>
      </p:sp>
    </p:spTree>
    <p:extLst>
      <p:ext uri="{BB962C8B-B14F-4D97-AF65-F5344CB8AC3E}">
        <p14:creationId xmlns:p14="http://schemas.microsoft.com/office/powerpoint/2010/main" val="2165063696"/>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nl-NL"/>
              <a:t>Klik om de titelstijl van het model te bewerken</a:t>
            </a:r>
            <a:endParaRPr lang="nl-NL" dirty="0"/>
          </a:p>
        </p:txBody>
      </p:sp>
      <p:sp>
        <p:nvSpPr>
          <p:cNvPr id="3" name="Content Placeholder 2"/>
          <p:cNvSpPr>
            <a:spLocks noGrp="1"/>
          </p:cNvSpPr>
          <p:nvPr>
            <p:ph sz="half" idx="1"/>
          </p:nvPr>
        </p:nvSpPr>
        <p:spPr>
          <a:xfrm>
            <a:off x="519728" y="2846200"/>
            <a:ext cx="3212862" cy="6783857"/>
          </a:xfrm>
        </p:spPr>
        <p:txBody>
          <a:bodyPr/>
          <a:lstStyle/>
          <a:p>
            <a:pPr lvl="0"/>
            <a:r>
              <a:rPr lang="nl-NL"/>
              <a:t>Klik om de tekststijlen van het model te bewerken</a:t>
            </a:r>
          </a:p>
          <a:p>
            <a:pPr lvl="1"/>
            <a:r>
              <a:rPr lang="nl-NL"/>
              <a:t>Tweede niveau</a:t>
            </a:r>
          </a:p>
          <a:p>
            <a:pPr lvl="2"/>
            <a:r>
              <a:rPr lang="nl-NL"/>
              <a:t>Derde niveau</a:t>
            </a:r>
          </a:p>
          <a:p>
            <a:pPr lvl="3"/>
            <a:r>
              <a:rPr lang="nl-NL"/>
              <a:t>Vierde niveau</a:t>
            </a:r>
          </a:p>
          <a:p>
            <a:pPr lvl="4"/>
            <a:r>
              <a:rPr lang="nl-NL"/>
              <a:t>Vijfde niveau</a:t>
            </a:r>
            <a:endParaRPr lang="nl-NL" dirty="0"/>
          </a:p>
        </p:txBody>
      </p:sp>
      <p:sp>
        <p:nvSpPr>
          <p:cNvPr id="4" name="Content Placeholder 3"/>
          <p:cNvSpPr>
            <a:spLocks noGrp="1"/>
          </p:cNvSpPr>
          <p:nvPr>
            <p:ph sz="half" idx="2"/>
          </p:nvPr>
        </p:nvSpPr>
        <p:spPr>
          <a:xfrm>
            <a:off x="3827085" y="2846200"/>
            <a:ext cx="3212862" cy="6783857"/>
          </a:xfrm>
        </p:spPr>
        <p:txBody>
          <a:bodyPr/>
          <a:lstStyle/>
          <a:p>
            <a:pPr lvl="0"/>
            <a:r>
              <a:rPr lang="nl-NL"/>
              <a:t>Klik om de tekststijlen van het model te bewerken</a:t>
            </a:r>
          </a:p>
          <a:p>
            <a:pPr lvl="1"/>
            <a:r>
              <a:rPr lang="nl-NL"/>
              <a:t>Tweede niveau</a:t>
            </a:r>
          </a:p>
          <a:p>
            <a:pPr lvl="2"/>
            <a:r>
              <a:rPr lang="nl-NL"/>
              <a:t>Derde niveau</a:t>
            </a:r>
          </a:p>
          <a:p>
            <a:pPr lvl="3"/>
            <a:r>
              <a:rPr lang="nl-NL"/>
              <a:t>Vierde niveau</a:t>
            </a:r>
          </a:p>
          <a:p>
            <a:pPr lvl="4"/>
            <a:r>
              <a:rPr lang="nl-NL"/>
              <a:t>Vijfde niveau</a:t>
            </a:r>
            <a:endParaRPr lang="nl-NL" dirty="0"/>
          </a:p>
        </p:txBody>
      </p:sp>
      <p:sp>
        <p:nvSpPr>
          <p:cNvPr id="5" name="Date Placeholder 4"/>
          <p:cNvSpPr>
            <a:spLocks noGrp="1"/>
          </p:cNvSpPr>
          <p:nvPr>
            <p:ph type="dt" sz="half" idx="10"/>
          </p:nvPr>
        </p:nvSpPr>
        <p:spPr/>
        <p:txBody>
          <a:bodyPr/>
          <a:lstStyle/>
          <a:p>
            <a:fld id="{65AA8B83-364A-4746-BC9C-056B6662ECC1}" type="datetimeFigureOut">
              <a:rPr lang="nl-NL" smtClean="0"/>
              <a:t>10/3/2025</a:t>
            </a:fld>
            <a:endParaRPr lang="nl-NL"/>
          </a:p>
        </p:txBody>
      </p:sp>
      <p:sp>
        <p:nvSpPr>
          <p:cNvPr id="6" name="Footer Placeholder 5"/>
          <p:cNvSpPr>
            <a:spLocks noGrp="1"/>
          </p:cNvSpPr>
          <p:nvPr>
            <p:ph type="ftr" sz="quarter" idx="11"/>
          </p:nvPr>
        </p:nvSpPr>
        <p:spPr/>
        <p:txBody>
          <a:bodyPr/>
          <a:lstStyle/>
          <a:p>
            <a:endParaRPr lang="nl-NL"/>
          </a:p>
        </p:txBody>
      </p:sp>
      <p:sp>
        <p:nvSpPr>
          <p:cNvPr id="7" name="Slide Number Placeholder 6"/>
          <p:cNvSpPr>
            <a:spLocks noGrp="1"/>
          </p:cNvSpPr>
          <p:nvPr>
            <p:ph type="sldNum" sz="quarter" idx="12"/>
          </p:nvPr>
        </p:nvSpPr>
        <p:spPr/>
        <p:txBody>
          <a:bodyPr/>
          <a:lstStyle/>
          <a:p>
            <a:fld id="{518EDCDD-12AB-0446-A91C-A7146B3B4D4A}" type="slidenum">
              <a:rPr lang="nl-NL" smtClean="0"/>
              <a:t>‹#›</a:t>
            </a:fld>
            <a:endParaRPr lang="nl-NL"/>
          </a:p>
        </p:txBody>
      </p:sp>
    </p:spTree>
    <p:extLst>
      <p:ext uri="{BB962C8B-B14F-4D97-AF65-F5344CB8AC3E}">
        <p14:creationId xmlns:p14="http://schemas.microsoft.com/office/powerpoint/2010/main" val="2567261645"/>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520712" y="569242"/>
            <a:ext cx="6520220" cy="2066590"/>
          </a:xfrm>
        </p:spPr>
        <p:txBody>
          <a:bodyPr/>
          <a:lstStyle/>
          <a:p>
            <a:r>
              <a:rPr lang="nl-NL"/>
              <a:t>Klik om de titelstijl van het model te bewerken</a:t>
            </a:r>
            <a:endParaRPr lang="nl-NL" dirty="0"/>
          </a:p>
        </p:txBody>
      </p:sp>
      <p:sp>
        <p:nvSpPr>
          <p:cNvPr id="3" name="Text Placeholder 2"/>
          <p:cNvSpPr>
            <a:spLocks noGrp="1"/>
          </p:cNvSpPr>
          <p:nvPr>
            <p:ph type="body" idx="1"/>
          </p:nvPr>
        </p:nvSpPr>
        <p:spPr>
          <a:xfrm>
            <a:off x="520713" y="2620980"/>
            <a:ext cx="3198096" cy="1284502"/>
          </a:xfrm>
        </p:spPr>
        <p:txBody>
          <a:bodyPr anchor="b"/>
          <a:lstStyle>
            <a:lvl1pPr marL="0" indent="0">
              <a:buNone/>
              <a:defRPr sz="1984" b="1"/>
            </a:lvl1pPr>
            <a:lvl2pPr marL="377967" indent="0">
              <a:buNone/>
              <a:defRPr sz="1653" b="1"/>
            </a:lvl2pPr>
            <a:lvl3pPr marL="755934" indent="0">
              <a:buNone/>
              <a:defRPr sz="1488" b="1"/>
            </a:lvl3pPr>
            <a:lvl4pPr marL="1133902" indent="0">
              <a:buNone/>
              <a:defRPr sz="1323" b="1"/>
            </a:lvl4pPr>
            <a:lvl5pPr marL="1511869" indent="0">
              <a:buNone/>
              <a:defRPr sz="1323" b="1"/>
            </a:lvl5pPr>
            <a:lvl6pPr marL="1889836" indent="0">
              <a:buNone/>
              <a:defRPr sz="1323" b="1"/>
            </a:lvl6pPr>
            <a:lvl7pPr marL="2267803" indent="0">
              <a:buNone/>
              <a:defRPr sz="1323" b="1"/>
            </a:lvl7pPr>
            <a:lvl8pPr marL="2645771" indent="0">
              <a:buNone/>
              <a:defRPr sz="1323" b="1"/>
            </a:lvl8pPr>
            <a:lvl9pPr marL="3023738" indent="0">
              <a:buNone/>
              <a:defRPr sz="1323" b="1"/>
            </a:lvl9pPr>
          </a:lstStyle>
          <a:p>
            <a:pPr lvl="0"/>
            <a:r>
              <a:rPr lang="nl-NL"/>
              <a:t>Klik om de tekststijlen van het model te bewerken</a:t>
            </a:r>
          </a:p>
        </p:txBody>
      </p:sp>
      <p:sp>
        <p:nvSpPr>
          <p:cNvPr id="4" name="Content Placeholder 3"/>
          <p:cNvSpPr>
            <a:spLocks noGrp="1"/>
          </p:cNvSpPr>
          <p:nvPr>
            <p:ph sz="half" idx="2"/>
          </p:nvPr>
        </p:nvSpPr>
        <p:spPr>
          <a:xfrm>
            <a:off x="520713" y="3905482"/>
            <a:ext cx="3198096" cy="5744375"/>
          </a:xfrm>
        </p:spPr>
        <p:txBody>
          <a:bodyPr/>
          <a:lstStyle/>
          <a:p>
            <a:pPr lvl="0"/>
            <a:r>
              <a:rPr lang="nl-NL"/>
              <a:t>Klik om de tekststijlen van het model te bewerken</a:t>
            </a:r>
          </a:p>
          <a:p>
            <a:pPr lvl="1"/>
            <a:r>
              <a:rPr lang="nl-NL"/>
              <a:t>Tweede niveau</a:t>
            </a:r>
          </a:p>
          <a:p>
            <a:pPr lvl="2"/>
            <a:r>
              <a:rPr lang="nl-NL"/>
              <a:t>Derde niveau</a:t>
            </a:r>
          </a:p>
          <a:p>
            <a:pPr lvl="3"/>
            <a:r>
              <a:rPr lang="nl-NL"/>
              <a:t>Vierde niveau</a:t>
            </a:r>
          </a:p>
          <a:p>
            <a:pPr lvl="4"/>
            <a:r>
              <a:rPr lang="nl-NL"/>
              <a:t>Vijfde niveau</a:t>
            </a:r>
            <a:endParaRPr lang="nl-NL" dirty="0"/>
          </a:p>
        </p:txBody>
      </p:sp>
      <p:sp>
        <p:nvSpPr>
          <p:cNvPr id="5" name="Text Placeholder 4"/>
          <p:cNvSpPr>
            <a:spLocks noGrp="1"/>
          </p:cNvSpPr>
          <p:nvPr>
            <p:ph type="body" sz="quarter" idx="3"/>
          </p:nvPr>
        </p:nvSpPr>
        <p:spPr>
          <a:xfrm>
            <a:off x="3827086" y="2620980"/>
            <a:ext cx="3213847" cy="1284502"/>
          </a:xfrm>
        </p:spPr>
        <p:txBody>
          <a:bodyPr anchor="b"/>
          <a:lstStyle>
            <a:lvl1pPr marL="0" indent="0">
              <a:buNone/>
              <a:defRPr sz="1984" b="1"/>
            </a:lvl1pPr>
            <a:lvl2pPr marL="377967" indent="0">
              <a:buNone/>
              <a:defRPr sz="1653" b="1"/>
            </a:lvl2pPr>
            <a:lvl3pPr marL="755934" indent="0">
              <a:buNone/>
              <a:defRPr sz="1488" b="1"/>
            </a:lvl3pPr>
            <a:lvl4pPr marL="1133902" indent="0">
              <a:buNone/>
              <a:defRPr sz="1323" b="1"/>
            </a:lvl4pPr>
            <a:lvl5pPr marL="1511869" indent="0">
              <a:buNone/>
              <a:defRPr sz="1323" b="1"/>
            </a:lvl5pPr>
            <a:lvl6pPr marL="1889836" indent="0">
              <a:buNone/>
              <a:defRPr sz="1323" b="1"/>
            </a:lvl6pPr>
            <a:lvl7pPr marL="2267803" indent="0">
              <a:buNone/>
              <a:defRPr sz="1323" b="1"/>
            </a:lvl7pPr>
            <a:lvl8pPr marL="2645771" indent="0">
              <a:buNone/>
              <a:defRPr sz="1323" b="1"/>
            </a:lvl8pPr>
            <a:lvl9pPr marL="3023738" indent="0">
              <a:buNone/>
              <a:defRPr sz="1323" b="1"/>
            </a:lvl9pPr>
          </a:lstStyle>
          <a:p>
            <a:pPr lvl="0"/>
            <a:r>
              <a:rPr lang="nl-NL"/>
              <a:t>Klik om de tekststijlen van het model te bewerken</a:t>
            </a:r>
          </a:p>
        </p:txBody>
      </p:sp>
      <p:sp>
        <p:nvSpPr>
          <p:cNvPr id="6" name="Content Placeholder 5"/>
          <p:cNvSpPr>
            <a:spLocks noGrp="1"/>
          </p:cNvSpPr>
          <p:nvPr>
            <p:ph sz="quarter" idx="4"/>
          </p:nvPr>
        </p:nvSpPr>
        <p:spPr>
          <a:xfrm>
            <a:off x="3827086" y="3905482"/>
            <a:ext cx="3213847" cy="5744375"/>
          </a:xfrm>
        </p:spPr>
        <p:txBody>
          <a:bodyPr/>
          <a:lstStyle/>
          <a:p>
            <a:pPr lvl="0"/>
            <a:r>
              <a:rPr lang="nl-NL"/>
              <a:t>Klik om de tekststijlen van het model te bewerken</a:t>
            </a:r>
          </a:p>
          <a:p>
            <a:pPr lvl="1"/>
            <a:r>
              <a:rPr lang="nl-NL"/>
              <a:t>Tweede niveau</a:t>
            </a:r>
          </a:p>
          <a:p>
            <a:pPr lvl="2"/>
            <a:r>
              <a:rPr lang="nl-NL"/>
              <a:t>Derde niveau</a:t>
            </a:r>
          </a:p>
          <a:p>
            <a:pPr lvl="3"/>
            <a:r>
              <a:rPr lang="nl-NL"/>
              <a:t>Vierde niveau</a:t>
            </a:r>
          </a:p>
          <a:p>
            <a:pPr lvl="4"/>
            <a:r>
              <a:rPr lang="nl-NL"/>
              <a:t>Vijfde niveau</a:t>
            </a:r>
            <a:endParaRPr lang="nl-NL" dirty="0"/>
          </a:p>
        </p:txBody>
      </p:sp>
      <p:sp>
        <p:nvSpPr>
          <p:cNvPr id="7" name="Date Placeholder 6"/>
          <p:cNvSpPr>
            <a:spLocks noGrp="1"/>
          </p:cNvSpPr>
          <p:nvPr>
            <p:ph type="dt" sz="half" idx="10"/>
          </p:nvPr>
        </p:nvSpPr>
        <p:spPr/>
        <p:txBody>
          <a:bodyPr/>
          <a:lstStyle/>
          <a:p>
            <a:fld id="{65AA8B83-364A-4746-BC9C-056B6662ECC1}" type="datetimeFigureOut">
              <a:rPr lang="nl-NL" smtClean="0"/>
              <a:t>10/3/2025</a:t>
            </a:fld>
            <a:endParaRPr lang="nl-NL"/>
          </a:p>
        </p:txBody>
      </p:sp>
      <p:sp>
        <p:nvSpPr>
          <p:cNvPr id="8" name="Footer Placeholder 7"/>
          <p:cNvSpPr>
            <a:spLocks noGrp="1"/>
          </p:cNvSpPr>
          <p:nvPr>
            <p:ph type="ftr" sz="quarter" idx="11"/>
          </p:nvPr>
        </p:nvSpPr>
        <p:spPr/>
        <p:txBody>
          <a:bodyPr/>
          <a:lstStyle/>
          <a:p>
            <a:endParaRPr lang="nl-NL"/>
          </a:p>
        </p:txBody>
      </p:sp>
      <p:sp>
        <p:nvSpPr>
          <p:cNvPr id="9" name="Slide Number Placeholder 8"/>
          <p:cNvSpPr>
            <a:spLocks noGrp="1"/>
          </p:cNvSpPr>
          <p:nvPr>
            <p:ph type="sldNum" sz="quarter" idx="12"/>
          </p:nvPr>
        </p:nvSpPr>
        <p:spPr/>
        <p:txBody>
          <a:bodyPr/>
          <a:lstStyle/>
          <a:p>
            <a:fld id="{518EDCDD-12AB-0446-A91C-A7146B3B4D4A}" type="slidenum">
              <a:rPr lang="nl-NL" smtClean="0"/>
              <a:t>‹#›</a:t>
            </a:fld>
            <a:endParaRPr lang="nl-NL"/>
          </a:p>
        </p:txBody>
      </p:sp>
    </p:spTree>
    <p:extLst>
      <p:ext uri="{BB962C8B-B14F-4D97-AF65-F5344CB8AC3E}">
        <p14:creationId xmlns:p14="http://schemas.microsoft.com/office/powerpoint/2010/main" val="3383420486"/>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nl-NL"/>
              <a:t>Klik om de titelstijl van het model te bewerken</a:t>
            </a:r>
            <a:endParaRPr lang="nl-NL" dirty="0"/>
          </a:p>
        </p:txBody>
      </p:sp>
      <p:sp>
        <p:nvSpPr>
          <p:cNvPr id="3" name="Date Placeholder 2"/>
          <p:cNvSpPr>
            <a:spLocks noGrp="1"/>
          </p:cNvSpPr>
          <p:nvPr>
            <p:ph type="dt" sz="half" idx="10"/>
          </p:nvPr>
        </p:nvSpPr>
        <p:spPr/>
        <p:txBody>
          <a:bodyPr/>
          <a:lstStyle/>
          <a:p>
            <a:fld id="{65AA8B83-364A-4746-BC9C-056B6662ECC1}" type="datetimeFigureOut">
              <a:rPr lang="nl-NL" smtClean="0"/>
              <a:t>10/3/2025</a:t>
            </a:fld>
            <a:endParaRPr lang="nl-NL"/>
          </a:p>
        </p:txBody>
      </p:sp>
      <p:sp>
        <p:nvSpPr>
          <p:cNvPr id="4" name="Footer Placeholder 3"/>
          <p:cNvSpPr>
            <a:spLocks noGrp="1"/>
          </p:cNvSpPr>
          <p:nvPr>
            <p:ph type="ftr" sz="quarter" idx="11"/>
          </p:nvPr>
        </p:nvSpPr>
        <p:spPr/>
        <p:txBody>
          <a:bodyPr/>
          <a:lstStyle/>
          <a:p>
            <a:endParaRPr lang="nl-NL"/>
          </a:p>
        </p:txBody>
      </p:sp>
      <p:sp>
        <p:nvSpPr>
          <p:cNvPr id="5" name="Slide Number Placeholder 4"/>
          <p:cNvSpPr>
            <a:spLocks noGrp="1"/>
          </p:cNvSpPr>
          <p:nvPr>
            <p:ph type="sldNum" sz="quarter" idx="12"/>
          </p:nvPr>
        </p:nvSpPr>
        <p:spPr/>
        <p:txBody>
          <a:bodyPr/>
          <a:lstStyle/>
          <a:p>
            <a:fld id="{518EDCDD-12AB-0446-A91C-A7146B3B4D4A}" type="slidenum">
              <a:rPr lang="nl-NL" smtClean="0"/>
              <a:t>‹#›</a:t>
            </a:fld>
            <a:endParaRPr lang="nl-NL"/>
          </a:p>
        </p:txBody>
      </p:sp>
    </p:spTree>
    <p:extLst>
      <p:ext uri="{BB962C8B-B14F-4D97-AF65-F5344CB8AC3E}">
        <p14:creationId xmlns:p14="http://schemas.microsoft.com/office/powerpoint/2010/main" val="2473251093"/>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65AA8B83-364A-4746-BC9C-056B6662ECC1}" type="datetimeFigureOut">
              <a:rPr lang="nl-NL" smtClean="0"/>
              <a:t>10/3/2025</a:t>
            </a:fld>
            <a:endParaRPr lang="nl-NL"/>
          </a:p>
        </p:txBody>
      </p:sp>
      <p:sp>
        <p:nvSpPr>
          <p:cNvPr id="3" name="Footer Placeholder 2"/>
          <p:cNvSpPr>
            <a:spLocks noGrp="1"/>
          </p:cNvSpPr>
          <p:nvPr>
            <p:ph type="ftr" sz="quarter" idx="11"/>
          </p:nvPr>
        </p:nvSpPr>
        <p:spPr/>
        <p:txBody>
          <a:bodyPr/>
          <a:lstStyle/>
          <a:p>
            <a:endParaRPr lang="nl-NL"/>
          </a:p>
        </p:txBody>
      </p:sp>
      <p:sp>
        <p:nvSpPr>
          <p:cNvPr id="4" name="Slide Number Placeholder 3"/>
          <p:cNvSpPr>
            <a:spLocks noGrp="1"/>
          </p:cNvSpPr>
          <p:nvPr>
            <p:ph type="sldNum" sz="quarter" idx="12"/>
          </p:nvPr>
        </p:nvSpPr>
        <p:spPr/>
        <p:txBody>
          <a:bodyPr/>
          <a:lstStyle/>
          <a:p>
            <a:fld id="{518EDCDD-12AB-0446-A91C-A7146B3B4D4A}" type="slidenum">
              <a:rPr lang="nl-NL" smtClean="0"/>
              <a:t>‹#›</a:t>
            </a:fld>
            <a:endParaRPr lang="nl-NL"/>
          </a:p>
        </p:txBody>
      </p:sp>
    </p:spTree>
    <p:extLst>
      <p:ext uri="{BB962C8B-B14F-4D97-AF65-F5344CB8AC3E}">
        <p14:creationId xmlns:p14="http://schemas.microsoft.com/office/powerpoint/2010/main" val="1649386976"/>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520712" y="712788"/>
            <a:ext cx="2438192" cy="2494756"/>
          </a:xfrm>
        </p:spPr>
        <p:txBody>
          <a:bodyPr anchor="b"/>
          <a:lstStyle>
            <a:lvl1pPr>
              <a:defRPr sz="2645"/>
            </a:lvl1pPr>
          </a:lstStyle>
          <a:p>
            <a:r>
              <a:rPr lang="nl-NL"/>
              <a:t>Klik om de titelstijl van het model te bewerken</a:t>
            </a:r>
            <a:endParaRPr lang="nl-NL" dirty="0"/>
          </a:p>
        </p:txBody>
      </p:sp>
      <p:sp>
        <p:nvSpPr>
          <p:cNvPr id="3" name="Content Placeholder 2"/>
          <p:cNvSpPr>
            <a:spLocks noGrp="1"/>
          </p:cNvSpPr>
          <p:nvPr>
            <p:ph idx="1"/>
          </p:nvPr>
        </p:nvSpPr>
        <p:spPr>
          <a:xfrm>
            <a:off x="3213847" y="1539425"/>
            <a:ext cx="3827085" cy="7598117"/>
          </a:xfrm>
        </p:spPr>
        <p:txBody>
          <a:bodyPr/>
          <a:lstStyle>
            <a:lvl1pPr>
              <a:defRPr sz="2645"/>
            </a:lvl1pPr>
            <a:lvl2pPr>
              <a:defRPr sz="2315"/>
            </a:lvl2pPr>
            <a:lvl3pPr>
              <a:defRPr sz="1984"/>
            </a:lvl3pPr>
            <a:lvl4pPr>
              <a:defRPr sz="1653"/>
            </a:lvl4pPr>
            <a:lvl5pPr>
              <a:defRPr sz="1653"/>
            </a:lvl5pPr>
            <a:lvl6pPr>
              <a:defRPr sz="1653"/>
            </a:lvl6pPr>
            <a:lvl7pPr>
              <a:defRPr sz="1653"/>
            </a:lvl7pPr>
            <a:lvl8pPr>
              <a:defRPr sz="1653"/>
            </a:lvl8pPr>
            <a:lvl9pPr>
              <a:defRPr sz="1653"/>
            </a:lvl9pPr>
          </a:lstStyle>
          <a:p>
            <a:pPr lvl="0"/>
            <a:r>
              <a:rPr lang="nl-NL"/>
              <a:t>Klik om de tekststijlen van het model te bewerken</a:t>
            </a:r>
          </a:p>
          <a:p>
            <a:pPr lvl="1"/>
            <a:r>
              <a:rPr lang="nl-NL"/>
              <a:t>Tweede niveau</a:t>
            </a:r>
          </a:p>
          <a:p>
            <a:pPr lvl="2"/>
            <a:r>
              <a:rPr lang="nl-NL"/>
              <a:t>Derde niveau</a:t>
            </a:r>
          </a:p>
          <a:p>
            <a:pPr lvl="3"/>
            <a:r>
              <a:rPr lang="nl-NL"/>
              <a:t>Vierde niveau</a:t>
            </a:r>
          </a:p>
          <a:p>
            <a:pPr lvl="4"/>
            <a:r>
              <a:rPr lang="nl-NL"/>
              <a:t>Vijfde niveau</a:t>
            </a:r>
            <a:endParaRPr lang="nl-NL" dirty="0"/>
          </a:p>
        </p:txBody>
      </p:sp>
      <p:sp>
        <p:nvSpPr>
          <p:cNvPr id="4" name="Text Placeholder 3"/>
          <p:cNvSpPr>
            <a:spLocks noGrp="1"/>
          </p:cNvSpPr>
          <p:nvPr>
            <p:ph type="body" sz="half" idx="2"/>
          </p:nvPr>
        </p:nvSpPr>
        <p:spPr>
          <a:xfrm>
            <a:off x="520712" y="3207544"/>
            <a:ext cx="2438192" cy="5942372"/>
          </a:xfrm>
        </p:spPr>
        <p:txBody>
          <a:bodyPr/>
          <a:lstStyle>
            <a:lvl1pPr marL="0" indent="0">
              <a:buNone/>
              <a:defRPr sz="1323"/>
            </a:lvl1pPr>
            <a:lvl2pPr marL="377967" indent="0">
              <a:buNone/>
              <a:defRPr sz="1157"/>
            </a:lvl2pPr>
            <a:lvl3pPr marL="755934" indent="0">
              <a:buNone/>
              <a:defRPr sz="992"/>
            </a:lvl3pPr>
            <a:lvl4pPr marL="1133902" indent="0">
              <a:buNone/>
              <a:defRPr sz="827"/>
            </a:lvl4pPr>
            <a:lvl5pPr marL="1511869" indent="0">
              <a:buNone/>
              <a:defRPr sz="827"/>
            </a:lvl5pPr>
            <a:lvl6pPr marL="1889836" indent="0">
              <a:buNone/>
              <a:defRPr sz="827"/>
            </a:lvl6pPr>
            <a:lvl7pPr marL="2267803" indent="0">
              <a:buNone/>
              <a:defRPr sz="827"/>
            </a:lvl7pPr>
            <a:lvl8pPr marL="2645771" indent="0">
              <a:buNone/>
              <a:defRPr sz="827"/>
            </a:lvl8pPr>
            <a:lvl9pPr marL="3023738" indent="0">
              <a:buNone/>
              <a:defRPr sz="827"/>
            </a:lvl9pPr>
          </a:lstStyle>
          <a:p>
            <a:pPr lvl="0"/>
            <a:r>
              <a:rPr lang="nl-NL"/>
              <a:t>Klik om de tekststijlen van het model te bewerken</a:t>
            </a:r>
          </a:p>
        </p:txBody>
      </p:sp>
      <p:sp>
        <p:nvSpPr>
          <p:cNvPr id="5" name="Date Placeholder 4"/>
          <p:cNvSpPr>
            <a:spLocks noGrp="1"/>
          </p:cNvSpPr>
          <p:nvPr>
            <p:ph type="dt" sz="half" idx="10"/>
          </p:nvPr>
        </p:nvSpPr>
        <p:spPr/>
        <p:txBody>
          <a:bodyPr/>
          <a:lstStyle/>
          <a:p>
            <a:fld id="{65AA8B83-364A-4746-BC9C-056B6662ECC1}" type="datetimeFigureOut">
              <a:rPr lang="nl-NL" smtClean="0"/>
              <a:t>10/3/2025</a:t>
            </a:fld>
            <a:endParaRPr lang="nl-NL"/>
          </a:p>
        </p:txBody>
      </p:sp>
      <p:sp>
        <p:nvSpPr>
          <p:cNvPr id="6" name="Footer Placeholder 5"/>
          <p:cNvSpPr>
            <a:spLocks noGrp="1"/>
          </p:cNvSpPr>
          <p:nvPr>
            <p:ph type="ftr" sz="quarter" idx="11"/>
          </p:nvPr>
        </p:nvSpPr>
        <p:spPr/>
        <p:txBody>
          <a:bodyPr/>
          <a:lstStyle/>
          <a:p>
            <a:endParaRPr lang="nl-NL"/>
          </a:p>
        </p:txBody>
      </p:sp>
      <p:sp>
        <p:nvSpPr>
          <p:cNvPr id="7" name="Slide Number Placeholder 6"/>
          <p:cNvSpPr>
            <a:spLocks noGrp="1"/>
          </p:cNvSpPr>
          <p:nvPr>
            <p:ph type="sldNum" sz="quarter" idx="12"/>
          </p:nvPr>
        </p:nvSpPr>
        <p:spPr/>
        <p:txBody>
          <a:bodyPr/>
          <a:lstStyle/>
          <a:p>
            <a:fld id="{518EDCDD-12AB-0446-A91C-A7146B3B4D4A}" type="slidenum">
              <a:rPr lang="nl-NL" smtClean="0"/>
              <a:t>‹#›</a:t>
            </a:fld>
            <a:endParaRPr lang="nl-NL"/>
          </a:p>
        </p:txBody>
      </p:sp>
    </p:spTree>
    <p:extLst>
      <p:ext uri="{BB962C8B-B14F-4D97-AF65-F5344CB8AC3E}">
        <p14:creationId xmlns:p14="http://schemas.microsoft.com/office/powerpoint/2010/main" val="2226672926"/>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520712" y="712788"/>
            <a:ext cx="2438192" cy="2494756"/>
          </a:xfrm>
        </p:spPr>
        <p:txBody>
          <a:bodyPr anchor="b"/>
          <a:lstStyle>
            <a:lvl1pPr>
              <a:defRPr sz="2645"/>
            </a:lvl1pPr>
          </a:lstStyle>
          <a:p>
            <a:r>
              <a:rPr lang="nl-NL"/>
              <a:t>Klik om de titelstijl van het model te bewerken</a:t>
            </a:r>
            <a:endParaRPr lang="nl-NL" dirty="0"/>
          </a:p>
        </p:txBody>
      </p:sp>
      <p:sp>
        <p:nvSpPr>
          <p:cNvPr id="3" name="Picture Placeholder 2"/>
          <p:cNvSpPr>
            <a:spLocks noGrp="1" noChangeAspect="1"/>
          </p:cNvSpPr>
          <p:nvPr>
            <p:ph type="pic" idx="1"/>
          </p:nvPr>
        </p:nvSpPr>
        <p:spPr>
          <a:xfrm>
            <a:off x="3213847" y="1539425"/>
            <a:ext cx="3827085" cy="7598117"/>
          </a:xfrm>
        </p:spPr>
        <p:txBody>
          <a:bodyPr anchor="t"/>
          <a:lstStyle>
            <a:lvl1pPr marL="0" indent="0">
              <a:buNone/>
              <a:defRPr sz="2645"/>
            </a:lvl1pPr>
            <a:lvl2pPr marL="377967" indent="0">
              <a:buNone/>
              <a:defRPr sz="2315"/>
            </a:lvl2pPr>
            <a:lvl3pPr marL="755934" indent="0">
              <a:buNone/>
              <a:defRPr sz="1984"/>
            </a:lvl3pPr>
            <a:lvl4pPr marL="1133902" indent="0">
              <a:buNone/>
              <a:defRPr sz="1653"/>
            </a:lvl4pPr>
            <a:lvl5pPr marL="1511869" indent="0">
              <a:buNone/>
              <a:defRPr sz="1653"/>
            </a:lvl5pPr>
            <a:lvl6pPr marL="1889836" indent="0">
              <a:buNone/>
              <a:defRPr sz="1653"/>
            </a:lvl6pPr>
            <a:lvl7pPr marL="2267803" indent="0">
              <a:buNone/>
              <a:defRPr sz="1653"/>
            </a:lvl7pPr>
            <a:lvl8pPr marL="2645771" indent="0">
              <a:buNone/>
              <a:defRPr sz="1653"/>
            </a:lvl8pPr>
            <a:lvl9pPr marL="3023738" indent="0">
              <a:buNone/>
              <a:defRPr sz="1653"/>
            </a:lvl9pPr>
          </a:lstStyle>
          <a:p>
            <a:r>
              <a:rPr lang="nl-NL"/>
              <a:t>Klik op het pictogram om een afbeelding toe te voegen</a:t>
            </a:r>
            <a:endParaRPr lang="nl-NL" dirty="0"/>
          </a:p>
        </p:txBody>
      </p:sp>
      <p:sp>
        <p:nvSpPr>
          <p:cNvPr id="4" name="Text Placeholder 3"/>
          <p:cNvSpPr>
            <a:spLocks noGrp="1"/>
          </p:cNvSpPr>
          <p:nvPr>
            <p:ph type="body" sz="half" idx="2"/>
          </p:nvPr>
        </p:nvSpPr>
        <p:spPr>
          <a:xfrm>
            <a:off x="520712" y="3207544"/>
            <a:ext cx="2438192" cy="5942372"/>
          </a:xfrm>
        </p:spPr>
        <p:txBody>
          <a:bodyPr/>
          <a:lstStyle>
            <a:lvl1pPr marL="0" indent="0">
              <a:buNone/>
              <a:defRPr sz="1323"/>
            </a:lvl1pPr>
            <a:lvl2pPr marL="377967" indent="0">
              <a:buNone/>
              <a:defRPr sz="1157"/>
            </a:lvl2pPr>
            <a:lvl3pPr marL="755934" indent="0">
              <a:buNone/>
              <a:defRPr sz="992"/>
            </a:lvl3pPr>
            <a:lvl4pPr marL="1133902" indent="0">
              <a:buNone/>
              <a:defRPr sz="827"/>
            </a:lvl4pPr>
            <a:lvl5pPr marL="1511869" indent="0">
              <a:buNone/>
              <a:defRPr sz="827"/>
            </a:lvl5pPr>
            <a:lvl6pPr marL="1889836" indent="0">
              <a:buNone/>
              <a:defRPr sz="827"/>
            </a:lvl6pPr>
            <a:lvl7pPr marL="2267803" indent="0">
              <a:buNone/>
              <a:defRPr sz="827"/>
            </a:lvl7pPr>
            <a:lvl8pPr marL="2645771" indent="0">
              <a:buNone/>
              <a:defRPr sz="827"/>
            </a:lvl8pPr>
            <a:lvl9pPr marL="3023738" indent="0">
              <a:buNone/>
              <a:defRPr sz="827"/>
            </a:lvl9pPr>
          </a:lstStyle>
          <a:p>
            <a:pPr lvl="0"/>
            <a:r>
              <a:rPr lang="nl-NL"/>
              <a:t>Klik om de tekststijlen van het model te bewerken</a:t>
            </a:r>
          </a:p>
        </p:txBody>
      </p:sp>
      <p:sp>
        <p:nvSpPr>
          <p:cNvPr id="5" name="Date Placeholder 4"/>
          <p:cNvSpPr>
            <a:spLocks noGrp="1"/>
          </p:cNvSpPr>
          <p:nvPr>
            <p:ph type="dt" sz="half" idx="10"/>
          </p:nvPr>
        </p:nvSpPr>
        <p:spPr/>
        <p:txBody>
          <a:bodyPr/>
          <a:lstStyle/>
          <a:p>
            <a:fld id="{65AA8B83-364A-4746-BC9C-056B6662ECC1}" type="datetimeFigureOut">
              <a:rPr lang="nl-NL" smtClean="0"/>
              <a:t>10/3/2025</a:t>
            </a:fld>
            <a:endParaRPr lang="nl-NL"/>
          </a:p>
        </p:txBody>
      </p:sp>
      <p:sp>
        <p:nvSpPr>
          <p:cNvPr id="6" name="Footer Placeholder 5"/>
          <p:cNvSpPr>
            <a:spLocks noGrp="1"/>
          </p:cNvSpPr>
          <p:nvPr>
            <p:ph type="ftr" sz="quarter" idx="11"/>
          </p:nvPr>
        </p:nvSpPr>
        <p:spPr/>
        <p:txBody>
          <a:bodyPr/>
          <a:lstStyle/>
          <a:p>
            <a:endParaRPr lang="nl-NL"/>
          </a:p>
        </p:txBody>
      </p:sp>
      <p:sp>
        <p:nvSpPr>
          <p:cNvPr id="7" name="Slide Number Placeholder 6"/>
          <p:cNvSpPr>
            <a:spLocks noGrp="1"/>
          </p:cNvSpPr>
          <p:nvPr>
            <p:ph type="sldNum" sz="quarter" idx="12"/>
          </p:nvPr>
        </p:nvSpPr>
        <p:spPr/>
        <p:txBody>
          <a:bodyPr/>
          <a:lstStyle/>
          <a:p>
            <a:fld id="{518EDCDD-12AB-0446-A91C-A7146B3B4D4A}" type="slidenum">
              <a:rPr lang="nl-NL" smtClean="0"/>
              <a:t>‹#›</a:t>
            </a:fld>
            <a:endParaRPr lang="nl-NL"/>
          </a:p>
        </p:txBody>
      </p:sp>
    </p:spTree>
    <p:extLst>
      <p:ext uri="{BB962C8B-B14F-4D97-AF65-F5344CB8AC3E}">
        <p14:creationId xmlns:p14="http://schemas.microsoft.com/office/powerpoint/2010/main" val="793866338"/>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nl-NL"/>
              <a:t>Klik om de titelstijl van het model te bewerken</a:t>
            </a:r>
            <a:endParaRPr lang="nl-NL" dirty="0"/>
          </a:p>
        </p:txBody>
      </p:sp>
      <p:sp>
        <p:nvSpPr>
          <p:cNvPr id="3" name="Vertical Text Placeholder 2"/>
          <p:cNvSpPr>
            <a:spLocks noGrp="1"/>
          </p:cNvSpPr>
          <p:nvPr>
            <p:ph type="body" orient="vert" idx="1"/>
          </p:nvPr>
        </p:nvSpPr>
        <p:spPr/>
        <p:txBody>
          <a:bodyPr vert="eaVert"/>
          <a:lstStyle/>
          <a:p>
            <a:pPr lvl="0"/>
            <a:r>
              <a:rPr lang="nl-NL"/>
              <a:t>Klik om de tekststijlen van het model te bewerken</a:t>
            </a:r>
          </a:p>
          <a:p>
            <a:pPr lvl="1"/>
            <a:r>
              <a:rPr lang="nl-NL"/>
              <a:t>Tweede niveau</a:t>
            </a:r>
          </a:p>
          <a:p>
            <a:pPr lvl="2"/>
            <a:r>
              <a:rPr lang="nl-NL"/>
              <a:t>Derde niveau</a:t>
            </a:r>
          </a:p>
          <a:p>
            <a:pPr lvl="3"/>
            <a:r>
              <a:rPr lang="nl-NL"/>
              <a:t>Vierde niveau</a:t>
            </a:r>
          </a:p>
          <a:p>
            <a:pPr lvl="4"/>
            <a:r>
              <a:rPr lang="nl-NL"/>
              <a:t>Vijfde niveau</a:t>
            </a:r>
            <a:endParaRPr lang="nl-NL" dirty="0"/>
          </a:p>
        </p:txBody>
      </p:sp>
      <p:sp>
        <p:nvSpPr>
          <p:cNvPr id="4" name="Date Placeholder 3"/>
          <p:cNvSpPr>
            <a:spLocks noGrp="1"/>
          </p:cNvSpPr>
          <p:nvPr>
            <p:ph type="dt" sz="half" idx="10"/>
          </p:nvPr>
        </p:nvSpPr>
        <p:spPr/>
        <p:txBody>
          <a:bodyPr/>
          <a:lstStyle/>
          <a:p>
            <a:fld id="{65AA8B83-364A-4746-BC9C-056B6662ECC1}" type="datetimeFigureOut">
              <a:rPr lang="nl-NL" smtClean="0"/>
              <a:t>10/3/2025</a:t>
            </a:fld>
            <a:endParaRPr lang="nl-NL"/>
          </a:p>
        </p:txBody>
      </p:sp>
      <p:sp>
        <p:nvSpPr>
          <p:cNvPr id="5" name="Footer Placeholder 4"/>
          <p:cNvSpPr>
            <a:spLocks noGrp="1"/>
          </p:cNvSpPr>
          <p:nvPr>
            <p:ph type="ftr" sz="quarter" idx="11"/>
          </p:nvPr>
        </p:nvSpPr>
        <p:spPr/>
        <p:txBody>
          <a:bodyPr/>
          <a:lstStyle/>
          <a:p>
            <a:endParaRPr lang="nl-NL"/>
          </a:p>
        </p:txBody>
      </p:sp>
      <p:sp>
        <p:nvSpPr>
          <p:cNvPr id="6" name="Slide Number Placeholder 5"/>
          <p:cNvSpPr>
            <a:spLocks noGrp="1"/>
          </p:cNvSpPr>
          <p:nvPr>
            <p:ph type="sldNum" sz="quarter" idx="12"/>
          </p:nvPr>
        </p:nvSpPr>
        <p:spPr/>
        <p:txBody>
          <a:bodyPr/>
          <a:lstStyle/>
          <a:p>
            <a:fld id="{518EDCDD-12AB-0446-A91C-A7146B3B4D4A}" type="slidenum">
              <a:rPr lang="nl-NL" smtClean="0"/>
              <a:t>‹#›</a:t>
            </a:fld>
            <a:endParaRPr lang="nl-NL"/>
          </a:p>
        </p:txBody>
      </p:sp>
    </p:spTree>
    <p:extLst>
      <p:ext uri="{BB962C8B-B14F-4D97-AF65-F5344CB8AC3E}">
        <p14:creationId xmlns:p14="http://schemas.microsoft.com/office/powerpoint/2010/main" val="79227905"/>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5409893" y="569240"/>
            <a:ext cx="1630055" cy="9060817"/>
          </a:xfrm>
        </p:spPr>
        <p:txBody>
          <a:bodyPr vert="eaVert"/>
          <a:lstStyle/>
          <a:p>
            <a:r>
              <a:rPr lang="nl-NL"/>
              <a:t>Klik om de titelstijl van het model te bewerken</a:t>
            </a:r>
            <a:endParaRPr lang="nl-NL" dirty="0"/>
          </a:p>
        </p:txBody>
      </p:sp>
      <p:sp>
        <p:nvSpPr>
          <p:cNvPr id="3" name="Vertical Text Placeholder 2"/>
          <p:cNvSpPr>
            <a:spLocks noGrp="1"/>
          </p:cNvSpPr>
          <p:nvPr>
            <p:ph type="body" orient="vert" idx="1"/>
          </p:nvPr>
        </p:nvSpPr>
        <p:spPr>
          <a:xfrm>
            <a:off x="519728" y="569240"/>
            <a:ext cx="4795669" cy="9060817"/>
          </a:xfrm>
        </p:spPr>
        <p:txBody>
          <a:bodyPr vert="eaVert"/>
          <a:lstStyle/>
          <a:p>
            <a:pPr lvl="0"/>
            <a:r>
              <a:rPr lang="nl-NL"/>
              <a:t>Klik om de tekststijlen van het model te bewerken</a:t>
            </a:r>
          </a:p>
          <a:p>
            <a:pPr lvl="1"/>
            <a:r>
              <a:rPr lang="nl-NL"/>
              <a:t>Tweede niveau</a:t>
            </a:r>
          </a:p>
          <a:p>
            <a:pPr lvl="2"/>
            <a:r>
              <a:rPr lang="nl-NL"/>
              <a:t>Derde niveau</a:t>
            </a:r>
          </a:p>
          <a:p>
            <a:pPr lvl="3"/>
            <a:r>
              <a:rPr lang="nl-NL"/>
              <a:t>Vierde niveau</a:t>
            </a:r>
          </a:p>
          <a:p>
            <a:pPr lvl="4"/>
            <a:r>
              <a:rPr lang="nl-NL"/>
              <a:t>Vijfde niveau</a:t>
            </a:r>
            <a:endParaRPr lang="nl-NL" dirty="0"/>
          </a:p>
        </p:txBody>
      </p:sp>
      <p:sp>
        <p:nvSpPr>
          <p:cNvPr id="4" name="Date Placeholder 3"/>
          <p:cNvSpPr>
            <a:spLocks noGrp="1"/>
          </p:cNvSpPr>
          <p:nvPr>
            <p:ph type="dt" sz="half" idx="10"/>
          </p:nvPr>
        </p:nvSpPr>
        <p:spPr/>
        <p:txBody>
          <a:bodyPr/>
          <a:lstStyle/>
          <a:p>
            <a:fld id="{65AA8B83-364A-4746-BC9C-056B6662ECC1}" type="datetimeFigureOut">
              <a:rPr lang="nl-NL" smtClean="0"/>
              <a:t>10/3/2025</a:t>
            </a:fld>
            <a:endParaRPr lang="nl-NL"/>
          </a:p>
        </p:txBody>
      </p:sp>
      <p:sp>
        <p:nvSpPr>
          <p:cNvPr id="5" name="Footer Placeholder 4"/>
          <p:cNvSpPr>
            <a:spLocks noGrp="1"/>
          </p:cNvSpPr>
          <p:nvPr>
            <p:ph type="ftr" sz="quarter" idx="11"/>
          </p:nvPr>
        </p:nvSpPr>
        <p:spPr/>
        <p:txBody>
          <a:bodyPr/>
          <a:lstStyle/>
          <a:p>
            <a:endParaRPr lang="nl-NL"/>
          </a:p>
        </p:txBody>
      </p:sp>
      <p:sp>
        <p:nvSpPr>
          <p:cNvPr id="6" name="Slide Number Placeholder 5"/>
          <p:cNvSpPr>
            <a:spLocks noGrp="1"/>
          </p:cNvSpPr>
          <p:nvPr>
            <p:ph type="sldNum" sz="quarter" idx="12"/>
          </p:nvPr>
        </p:nvSpPr>
        <p:spPr/>
        <p:txBody>
          <a:bodyPr/>
          <a:lstStyle/>
          <a:p>
            <a:fld id="{518EDCDD-12AB-0446-A91C-A7146B3B4D4A}" type="slidenum">
              <a:rPr lang="nl-NL" smtClean="0"/>
              <a:t>‹#›</a:t>
            </a:fld>
            <a:endParaRPr lang="nl-NL"/>
          </a:p>
        </p:txBody>
      </p:sp>
    </p:spTree>
    <p:extLst>
      <p:ext uri="{BB962C8B-B14F-4D97-AF65-F5344CB8AC3E}">
        <p14:creationId xmlns:p14="http://schemas.microsoft.com/office/powerpoint/2010/main" val="2761589025"/>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519728" y="569242"/>
            <a:ext cx="6520220" cy="2066590"/>
          </a:xfrm>
          <a:prstGeom prst="rect">
            <a:avLst/>
          </a:prstGeom>
        </p:spPr>
        <p:txBody>
          <a:bodyPr vert="horz" lIns="91440" tIns="45720" rIns="91440" bIns="45720" rtlCol="0" anchor="ctr">
            <a:normAutofit/>
          </a:bodyPr>
          <a:lstStyle/>
          <a:p>
            <a:r>
              <a:rPr lang="nl-NL"/>
              <a:t>Klik om de titelstijl van het model te bewerken</a:t>
            </a:r>
            <a:endParaRPr lang="nl-NL" dirty="0"/>
          </a:p>
        </p:txBody>
      </p:sp>
      <p:sp>
        <p:nvSpPr>
          <p:cNvPr id="3" name="Text Placeholder 2"/>
          <p:cNvSpPr>
            <a:spLocks noGrp="1"/>
          </p:cNvSpPr>
          <p:nvPr>
            <p:ph type="body" idx="1"/>
          </p:nvPr>
        </p:nvSpPr>
        <p:spPr>
          <a:xfrm>
            <a:off x="519728" y="2846200"/>
            <a:ext cx="6520220" cy="6783857"/>
          </a:xfrm>
          <a:prstGeom prst="rect">
            <a:avLst/>
          </a:prstGeom>
        </p:spPr>
        <p:txBody>
          <a:bodyPr vert="horz" lIns="91440" tIns="45720" rIns="91440" bIns="45720" rtlCol="0">
            <a:normAutofit/>
          </a:bodyPr>
          <a:lstStyle/>
          <a:p>
            <a:pPr lvl="0"/>
            <a:r>
              <a:rPr lang="nl-NL"/>
              <a:t>Klik om de tekststijlen van het model te bewerken</a:t>
            </a:r>
          </a:p>
          <a:p>
            <a:pPr lvl="1"/>
            <a:r>
              <a:rPr lang="nl-NL"/>
              <a:t>Tweede niveau</a:t>
            </a:r>
          </a:p>
          <a:p>
            <a:pPr lvl="2"/>
            <a:r>
              <a:rPr lang="nl-NL"/>
              <a:t>Derde niveau</a:t>
            </a:r>
          </a:p>
          <a:p>
            <a:pPr lvl="3"/>
            <a:r>
              <a:rPr lang="nl-NL"/>
              <a:t>Vierde niveau</a:t>
            </a:r>
          </a:p>
          <a:p>
            <a:pPr lvl="4"/>
            <a:r>
              <a:rPr lang="nl-NL"/>
              <a:t>Vijfde niveau</a:t>
            </a:r>
            <a:endParaRPr lang="nl-NL" dirty="0"/>
          </a:p>
        </p:txBody>
      </p:sp>
      <p:sp>
        <p:nvSpPr>
          <p:cNvPr id="4" name="Date Placeholder 3"/>
          <p:cNvSpPr>
            <a:spLocks noGrp="1"/>
          </p:cNvSpPr>
          <p:nvPr>
            <p:ph type="dt" sz="half" idx="2"/>
          </p:nvPr>
        </p:nvSpPr>
        <p:spPr>
          <a:xfrm>
            <a:off x="519728" y="9909729"/>
            <a:ext cx="1700927" cy="569240"/>
          </a:xfrm>
          <a:prstGeom prst="rect">
            <a:avLst/>
          </a:prstGeom>
        </p:spPr>
        <p:txBody>
          <a:bodyPr vert="horz" lIns="91440" tIns="45720" rIns="91440" bIns="45720" rtlCol="0" anchor="ctr"/>
          <a:lstStyle>
            <a:lvl1pPr algn="l">
              <a:defRPr sz="992">
                <a:solidFill>
                  <a:schemeClr val="tx1">
                    <a:tint val="82000"/>
                  </a:schemeClr>
                </a:solidFill>
              </a:defRPr>
            </a:lvl1pPr>
          </a:lstStyle>
          <a:p>
            <a:fld id="{65AA8B83-364A-4746-BC9C-056B6662ECC1}" type="datetimeFigureOut">
              <a:rPr lang="nl-NL" smtClean="0"/>
              <a:t>10/3/2025</a:t>
            </a:fld>
            <a:endParaRPr lang="nl-NL"/>
          </a:p>
        </p:txBody>
      </p:sp>
      <p:sp>
        <p:nvSpPr>
          <p:cNvPr id="5" name="Footer Placeholder 4"/>
          <p:cNvSpPr>
            <a:spLocks noGrp="1"/>
          </p:cNvSpPr>
          <p:nvPr>
            <p:ph type="ftr" sz="quarter" idx="3"/>
          </p:nvPr>
        </p:nvSpPr>
        <p:spPr>
          <a:xfrm>
            <a:off x="2504143" y="9909729"/>
            <a:ext cx="2551390" cy="569240"/>
          </a:xfrm>
          <a:prstGeom prst="rect">
            <a:avLst/>
          </a:prstGeom>
        </p:spPr>
        <p:txBody>
          <a:bodyPr vert="horz" lIns="91440" tIns="45720" rIns="91440" bIns="45720" rtlCol="0" anchor="ctr"/>
          <a:lstStyle>
            <a:lvl1pPr algn="ctr">
              <a:defRPr sz="992">
                <a:solidFill>
                  <a:schemeClr val="tx1">
                    <a:tint val="82000"/>
                  </a:schemeClr>
                </a:solidFill>
              </a:defRPr>
            </a:lvl1pPr>
          </a:lstStyle>
          <a:p>
            <a:endParaRPr lang="nl-NL"/>
          </a:p>
        </p:txBody>
      </p:sp>
      <p:sp>
        <p:nvSpPr>
          <p:cNvPr id="6" name="Slide Number Placeholder 5"/>
          <p:cNvSpPr>
            <a:spLocks noGrp="1"/>
          </p:cNvSpPr>
          <p:nvPr>
            <p:ph type="sldNum" sz="quarter" idx="4"/>
          </p:nvPr>
        </p:nvSpPr>
        <p:spPr>
          <a:xfrm>
            <a:off x="5339020" y="9909729"/>
            <a:ext cx="1700927" cy="569240"/>
          </a:xfrm>
          <a:prstGeom prst="rect">
            <a:avLst/>
          </a:prstGeom>
        </p:spPr>
        <p:txBody>
          <a:bodyPr vert="horz" lIns="91440" tIns="45720" rIns="91440" bIns="45720" rtlCol="0" anchor="ctr"/>
          <a:lstStyle>
            <a:lvl1pPr algn="r">
              <a:defRPr sz="992">
                <a:solidFill>
                  <a:schemeClr val="tx1">
                    <a:tint val="82000"/>
                  </a:schemeClr>
                </a:solidFill>
              </a:defRPr>
            </a:lvl1pPr>
          </a:lstStyle>
          <a:p>
            <a:fld id="{518EDCDD-12AB-0446-A91C-A7146B3B4D4A}" type="slidenum">
              <a:rPr lang="nl-NL" smtClean="0"/>
              <a:t>‹#›</a:t>
            </a:fld>
            <a:endParaRPr lang="nl-NL"/>
          </a:p>
        </p:txBody>
      </p:sp>
    </p:spTree>
    <p:extLst>
      <p:ext uri="{BB962C8B-B14F-4D97-AF65-F5344CB8AC3E}">
        <p14:creationId xmlns:p14="http://schemas.microsoft.com/office/powerpoint/2010/main" val="3033786632"/>
      </p:ext>
    </p:extLst>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Lst>
  <p:txStyles>
    <p:titleStyle>
      <a:lvl1pPr algn="l" defTabSz="755934" rtl="0" eaLnBrk="1" latinLnBrk="0" hangingPunct="1">
        <a:lnSpc>
          <a:spcPct val="90000"/>
        </a:lnSpc>
        <a:spcBef>
          <a:spcPct val="0"/>
        </a:spcBef>
        <a:buNone/>
        <a:defRPr sz="3637" kern="1200">
          <a:solidFill>
            <a:schemeClr val="tx1"/>
          </a:solidFill>
          <a:latin typeface="+mj-lt"/>
          <a:ea typeface="+mj-ea"/>
          <a:cs typeface="+mj-cs"/>
        </a:defRPr>
      </a:lvl1pPr>
    </p:titleStyle>
    <p:bodyStyle>
      <a:lvl1pPr marL="188984" indent="-188984" algn="l" defTabSz="755934" rtl="0" eaLnBrk="1" latinLnBrk="0" hangingPunct="1">
        <a:lnSpc>
          <a:spcPct val="90000"/>
        </a:lnSpc>
        <a:spcBef>
          <a:spcPts val="827"/>
        </a:spcBef>
        <a:buFont typeface="Arial" panose="020B0604020202020204" pitchFamily="34" charset="0"/>
        <a:buChar char="•"/>
        <a:defRPr sz="2315" kern="1200">
          <a:solidFill>
            <a:schemeClr val="tx1"/>
          </a:solidFill>
          <a:latin typeface="+mn-lt"/>
          <a:ea typeface="+mn-ea"/>
          <a:cs typeface="+mn-cs"/>
        </a:defRPr>
      </a:lvl1pPr>
      <a:lvl2pPr marL="566951" indent="-188984" algn="l" defTabSz="755934" rtl="0" eaLnBrk="1" latinLnBrk="0" hangingPunct="1">
        <a:lnSpc>
          <a:spcPct val="90000"/>
        </a:lnSpc>
        <a:spcBef>
          <a:spcPts val="413"/>
        </a:spcBef>
        <a:buFont typeface="Arial" panose="020B0604020202020204" pitchFamily="34" charset="0"/>
        <a:buChar char="•"/>
        <a:defRPr sz="1984" kern="1200">
          <a:solidFill>
            <a:schemeClr val="tx1"/>
          </a:solidFill>
          <a:latin typeface="+mn-lt"/>
          <a:ea typeface="+mn-ea"/>
          <a:cs typeface="+mn-cs"/>
        </a:defRPr>
      </a:lvl2pPr>
      <a:lvl3pPr marL="944918" indent="-188984" algn="l" defTabSz="755934" rtl="0" eaLnBrk="1" latinLnBrk="0" hangingPunct="1">
        <a:lnSpc>
          <a:spcPct val="90000"/>
        </a:lnSpc>
        <a:spcBef>
          <a:spcPts val="413"/>
        </a:spcBef>
        <a:buFont typeface="Arial" panose="020B0604020202020204" pitchFamily="34" charset="0"/>
        <a:buChar char="•"/>
        <a:defRPr sz="1653" kern="1200">
          <a:solidFill>
            <a:schemeClr val="tx1"/>
          </a:solidFill>
          <a:latin typeface="+mn-lt"/>
          <a:ea typeface="+mn-ea"/>
          <a:cs typeface="+mn-cs"/>
        </a:defRPr>
      </a:lvl3pPr>
      <a:lvl4pPr marL="1322885" indent="-188984" algn="l" defTabSz="755934" rtl="0" eaLnBrk="1" latinLnBrk="0" hangingPunct="1">
        <a:lnSpc>
          <a:spcPct val="90000"/>
        </a:lnSpc>
        <a:spcBef>
          <a:spcPts val="413"/>
        </a:spcBef>
        <a:buFont typeface="Arial" panose="020B0604020202020204" pitchFamily="34" charset="0"/>
        <a:buChar char="•"/>
        <a:defRPr sz="1488" kern="1200">
          <a:solidFill>
            <a:schemeClr val="tx1"/>
          </a:solidFill>
          <a:latin typeface="+mn-lt"/>
          <a:ea typeface="+mn-ea"/>
          <a:cs typeface="+mn-cs"/>
        </a:defRPr>
      </a:lvl4pPr>
      <a:lvl5pPr marL="1700853" indent="-188984" algn="l" defTabSz="755934" rtl="0" eaLnBrk="1" latinLnBrk="0" hangingPunct="1">
        <a:lnSpc>
          <a:spcPct val="90000"/>
        </a:lnSpc>
        <a:spcBef>
          <a:spcPts val="413"/>
        </a:spcBef>
        <a:buFont typeface="Arial" panose="020B0604020202020204" pitchFamily="34" charset="0"/>
        <a:buChar char="•"/>
        <a:defRPr sz="1488" kern="1200">
          <a:solidFill>
            <a:schemeClr val="tx1"/>
          </a:solidFill>
          <a:latin typeface="+mn-lt"/>
          <a:ea typeface="+mn-ea"/>
          <a:cs typeface="+mn-cs"/>
        </a:defRPr>
      </a:lvl5pPr>
      <a:lvl6pPr marL="2078820" indent="-188984" algn="l" defTabSz="755934" rtl="0" eaLnBrk="1" latinLnBrk="0" hangingPunct="1">
        <a:lnSpc>
          <a:spcPct val="90000"/>
        </a:lnSpc>
        <a:spcBef>
          <a:spcPts val="413"/>
        </a:spcBef>
        <a:buFont typeface="Arial" panose="020B0604020202020204" pitchFamily="34" charset="0"/>
        <a:buChar char="•"/>
        <a:defRPr sz="1488" kern="1200">
          <a:solidFill>
            <a:schemeClr val="tx1"/>
          </a:solidFill>
          <a:latin typeface="+mn-lt"/>
          <a:ea typeface="+mn-ea"/>
          <a:cs typeface="+mn-cs"/>
        </a:defRPr>
      </a:lvl6pPr>
      <a:lvl7pPr marL="2456787" indent="-188984" algn="l" defTabSz="755934" rtl="0" eaLnBrk="1" latinLnBrk="0" hangingPunct="1">
        <a:lnSpc>
          <a:spcPct val="90000"/>
        </a:lnSpc>
        <a:spcBef>
          <a:spcPts val="413"/>
        </a:spcBef>
        <a:buFont typeface="Arial" panose="020B0604020202020204" pitchFamily="34" charset="0"/>
        <a:buChar char="•"/>
        <a:defRPr sz="1488" kern="1200">
          <a:solidFill>
            <a:schemeClr val="tx1"/>
          </a:solidFill>
          <a:latin typeface="+mn-lt"/>
          <a:ea typeface="+mn-ea"/>
          <a:cs typeface="+mn-cs"/>
        </a:defRPr>
      </a:lvl7pPr>
      <a:lvl8pPr marL="2834754" indent="-188984" algn="l" defTabSz="755934" rtl="0" eaLnBrk="1" latinLnBrk="0" hangingPunct="1">
        <a:lnSpc>
          <a:spcPct val="90000"/>
        </a:lnSpc>
        <a:spcBef>
          <a:spcPts val="413"/>
        </a:spcBef>
        <a:buFont typeface="Arial" panose="020B0604020202020204" pitchFamily="34" charset="0"/>
        <a:buChar char="•"/>
        <a:defRPr sz="1488" kern="1200">
          <a:solidFill>
            <a:schemeClr val="tx1"/>
          </a:solidFill>
          <a:latin typeface="+mn-lt"/>
          <a:ea typeface="+mn-ea"/>
          <a:cs typeface="+mn-cs"/>
        </a:defRPr>
      </a:lvl8pPr>
      <a:lvl9pPr marL="3212722" indent="-188984" algn="l" defTabSz="755934" rtl="0" eaLnBrk="1" latinLnBrk="0" hangingPunct="1">
        <a:lnSpc>
          <a:spcPct val="90000"/>
        </a:lnSpc>
        <a:spcBef>
          <a:spcPts val="413"/>
        </a:spcBef>
        <a:buFont typeface="Arial" panose="020B0604020202020204" pitchFamily="34" charset="0"/>
        <a:buChar char="•"/>
        <a:defRPr sz="1488" kern="1200">
          <a:solidFill>
            <a:schemeClr val="tx1"/>
          </a:solidFill>
          <a:latin typeface="+mn-lt"/>
          <a:ea typeface="+mn-ea"/>
          <a:cs typeface="+mn-cs"/>
        </a:defRPr>
      </a:lvl9pPr>
    </p:bodyStyle>
    <p:otherStyle>
      <a:defPPr>
        <a:defRPr lang="nl-NL"/>
      </a:defPPr>
      <a:lvl1pPr marL="0" algn="l" defTabSz="755934" rtl="0" eaLnBrk="1" latinLnBrk="0" hangingPunct="1">
        <a:defRPr sz="1488" kern="1200">
          <a:solidFill>
            <a:schemeClr val="tx1"/>
          </a:solidFill>
          <a:latin typeface="+mn-lt"/>
          <a:ea typeface="+mn-ea"/>
          <a:cs typeface="+mn-cs"/>
        </a:defRPr>
      </a:lvl1pPr>
      <a:lvl2pPr marL="377967" algn="l" defTabSz="755934" rtl="0" eaLnBrk="1" latinLnBrk="0" hangingPunct="1">
        <a:defRPr sz="1488" kern="1200">
          <a:solidFill>
            <a:schemeClr val="tx1"/>
          </a:solidFill>
          <a:latin typeface="+mn-lt"/>
          <a:ea typeface="+mn-ea"/>
          <a:cs typeface="+mn-cs"/>
        </a:defRPr>
      </a:lvl2pPr>
      <a:lvl3pPr marL="755934" algn="l" defTabSz="755934" rtl="0" eaLnBrk="1" latinLnBrk="0" hangingPunct="1">
        <a:defRPr sz="1488" kern="1200">
          <a:solidFill>
            <a:schemeClr val="tx1"/>
          </a:solidFill>
          <a:latin typeface="+mn-lt"/>
          <a:ea typeface="+mn-ea"/>
          <a:cs typeface="+mn-cs"/>
        </a:defRPr>
      </a:lvl3pPr>
      <a:lvl4pPr marL="1133902" algn="l" defTabSz="755934" rtl="0" eaLnBrk="1" latinLnBrk="0" hangingPunct="1">
        <a:defRPr sz="1488" kern="1200">
          <a:solidFill>
            <a:schemeClr val="tx1"/>
          </a:solidFill>
          <a:latin typeface="+mn-lt"/>
          <a:ea typeface="+mn-ea"/>
          <a:cs typeface="+mn-cs"/>
        </a:defRPr>
      </a:lvl4pPr>
      <a:lvl5pPr marL="1511869" algn="l" defTabSz="755934" rtl="0" eaLnBrk="1" latinLnBrk="0" hangingPunct="1">
        <a:defRPr sz="1488" kern="1200">
          <a:solidFill>
            <a:schemeClr val="tx1"/>
          </a:solidFill>
          <a:latin typeface="+mn-lt"/>
          <a:ea typeface="+mn-ea"/>
          <a:cs typeface="+mn-cs"/>
        </a:defRPr>
      </a:lvl5pPr>
      <a:lvl6pPr marL="1889836" algn="l" defTabSz="755934" rtl="0" eaLnBrk="1" latinLnBrk="0" hangingPunct="1">
        <a:defRPr sz="1488" kern="1200">
          <a:solidFill>
            <a:schemeClr val="tx1"/>
          </a:solidFill>
          <a:latin typeface="+mn-lt"/>
          <a:ea typeface="+mn-ea"/>
          <a:cs typeface="+mn-cs"/>
        </a:defRPr>
      </a:lvl6pPr>
      <a:lvl7pPr marL="2267803" algn="l" defTabSz="755934" rtl="0" eaLnBrk="1" latinLnBrk="0" hangingPunct="1">
        <a:defRPr sz="1488" kern="1200">
          <a:solidFill>
            <a:schemeClr val="tx1"/>
          </a:solidFill>
          <a:latin typeface="+mn-lt"/>
          <a:ea typeface="+mn-ea"/>
          <a:cs typeface="+mn-cs"/>
        </a:defRPr>
      </a:lvl7pPr>
      <a:lvl8pPr marL="2645771" algn="l" defTabSz="755934" rtl="0" eaLnBrk="1" latinLnBrk="0" hangingPunct="1">
        <a:defRPr sz="1488" kern="1200">
          <a:solidFill>
            <a:schemeClr val="tx1"/>
          </a:solidFill>
          <a:latin typeface="+mn-lt"/>
          <a:ea typeface="+mn-ea"/>
          <a:cs typeface="+mn-cs"/>
        </a:defRPr>
      </a:lvl8pPr>
      <a:lvl9pPr marL="3023738" algn="l" defTabSz="755934" rtl="0" eaLnBrk="1" latinLnBrk="0" hangingPunct="1">
        <a:defRPr sz="1488"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2.jpg"/><Relationship Id="rId2" Type="http://schemas.openxmlformats.org/officeDocument/2006/relationships/image" Target="../media/image1.jpg"/><Relationship Id="rId1" Type="http://schemas.openxmlformats.org/officeDocument/2006/relationships/slideLayout" Target="../slideLayouts/slideLayout1.xml"/><Relationship Id="rId4" Type="http://schemas.openxmlformats.org/officeDocument/2006/relationships/image" Target="../media/image3.png"/></Relationships>
</file>

<file path=ppt/slides/_rels/slide2.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Layout" Target="../slideLayouts/slideLayout7.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5" name="Picture Placeholder 24" descr="Plastic speelgoedcijfers">
            <a:extLst>
              <a:ext uri="{FF2B5EF4-FFF2-40B4-BE49-F238E27FC236}">
                <a16:creationId xmlns:a16="http://schemas.microsoft.com/office/drawing/2014/main" id="{D535DC77-4842-254F-62DE-CDD2F78AB145}"/>
              </a:ext>
            </a:extLst>
          </p:cNvPr>
          <p:cNvPicPr>
            <a:picLocks noGrp="1" noChangeAspect="1"/>
          </p:cNvPicPr>
          <p:nvPr>
            <p:ph type="pic" sz="quarter" idx="13"/>
          </p:nvPr>
        </p:nvPicPr>
        <p:blipFill>
          <a:blip r:embed="rId2"/>
          <a:srcRect t="19191" b="19191"/>
          <a:stretch/>
        </p:blipFill>
        <p:spPr>
          <a:xfrm>
            <a:off x="-30677" y="1471799"/>
            <a:ext cx="7590352" cy="3117273"/>
          </a:xfrm>
        </p:spPr>
      </p:pic>
      <p:pic>
        <p:nvPicPr>
          <p:cNvPr id="17" name="Picture Placeholder 16">
            <a:extLst>
              <a:ext uri="{FF2B5EF4-FFF2-40B4-BE49-F238E27FC236}">
                <a16:creationId xmlns:a16="http://schemas.microsoft.com/office/drawing/2014/main" id="{145C9F4F-764A-0B35-E402-7E83540232AD}"/>
              </a:ext>
            </a:extLst>
          </p:cNvPr>
          <p:cNvPicPr>
            <a:picLocks noGrp="1" noChangeAspect="1"/>
          </p:cNvPicPr>
          <p:nvPr>
            <p:ph type="pic" sz="quarter" idx="14"/>
          </p:nvPr>
        </p:nvPicPr>
        <p:blipFill>
          <a:blip r:embed="rId3"/>
          <a:srcRect l="871" r="871"/>
          <a:stretch>
            <a:fillRect/>
          </a:stretch>
        </p:blipFill>
        <p:spPr/>
      </p:pic>
      <p:sp>
        <p:nvSpPr>
          <p:cNvPr id="11" name="object 13">
            <a:extLst>
              <a:ext uri="{FF2B5EF4-FFF2-40B4-BE49-F238E27FC236}">
                <a16:creationId xmlns:a16="http://schemas.microsoft.com/office/drawing/2014/main" id="{610E1C65-BA3B-8B65-1BE4-EC19933FF216}"/>
              </a:ext>
            </a:extLst>
          </p:cNvPr>
          <p:cNvSpPr/>
          <p:nvPr/>
        </p:nvSpPr>
        <p:spPr>
          <a:xfrm>
            <a:off x="194504" y="3481553"/>
            <a:ext cx="2991754" cy="5775963"/>
          </a:xfrm>
          <a:custGeom>
            <a:avLst/>
            <a:gdLst/>
            <a:ahLst/>
            <a:cxnLst/>
            <a:rect l="l" t="t" r="r" b="b"/>
            <a:pathLst>
              <a:path w="1277620" h="1277620">
                <a:moveTo>
                  <a:pt x="1277480" y="0"/>
                </a:moveTo>
                <a:lnTo>
                  <a:pt x="0" y="0"/>
                </a:lnTo>
                <a:lnTo>
                  <a:pt x="0" y="1277480"/>
                </a:lnTo>
                <a:lnTo>
                  <a:pt x="1277480" y="1277480"/>
                </a:lnTo>
                <a:lnTo>
                  <a:pt x="1277480" y="0"/>
                </a:lnTo>
                <a:close/>
              </a:path>
            </a:pathLst>
          </a:custGeom>
          <a:solidFill>
            <a:srgbClr val="4763AE"/>
          </a:solidFill>
        </p:spPr>
        <p:txBody>
          <a:bodyPr wrap="square" lIns="0" tIns="0" rIns="0" bIns="0" rtlCol="0"/>
          <a:lstStyle/>
          <a:p>
            <a:endParaRPr dirty="0">
              <a:solidFill>
                <a:srgbClr val="F05A28"/>
              </a:solidFill>
            </a:endParaRPr>
          </a:p>
        </p:txBody>
      </p:sp>
      <p:sp>
        <p:nvSpPr>
          <p:cNvPr id="12" name="object 13">
            <a:extLst>
              <a:ext uri="{FF2B5EF4-FFF2-40B4-BE49-F238E27FC236}">
                <a16:creationId xmlns:a16="http://schemas.microsoft.com/office/drawing/2014/main" id="{F7BBAF8F-8EBA-BEBB-555F-6C9ABC0C5C64}"/>
              </a:ext>
            </a:extLst>
          </p:cNvPr>
          <p:cNvSpPr/>
          <p:nvPr/>
        </p:nvSpPr>
        <p:spPr>
          <a:xfrm>
            <a:off x="194504" y="2733140"/>
            <a:ext cx="2991754" cy="2349407"/>
          </a:xfrm>
          <a:custGeom>
            <a:avLst/>
            <a:gdLst/>
            <a:ahLst/>
            <a:cxnLst/>
            <a:rect l="l" t="t" r="r" b="b"/>
            <a:pathLst>
              <a:path w="1277620" h="1277620">
                <a:moveTo>
                  <a:pt x="1277480" y="0"/>
                </a:moveTo>
                <a:lnTo>
                  <a:pt x="0" y="0"/>
                </a:lnTo>
                <a:lnTo>
                  <a:pt x="0" y="1277480"/>
                </a:lnTo>
                <a:lnTo>
                  <a:pt x="1277480" y="1277480"/>
                </a:lnTo>
                <a:lnTo>
                  <a:pt x="1277480" y="0"/>
                </a:lnTo>
                <a:close/>
              </a:path>
            </a:pathLst>
          </a:custGeom>
          <a:solidFill>
            <a:srgbClr val="4763AE">
              <a:alpha val="76000"/>
            </a:srgbClr>
          </a:solidFill>
        </p:spPr>
        <p:txBody>
          <a:bodyPr wrap="square" lIns="0" tIns="0" rIns="0" bIns="0" rtlCol="0"/>
          <a:lstStyle/>
          <a:p>
            <a:endParaRPr dirty="0">
              <a:solidFill>
                <a:srgbClr val="F05A28"/>
              </a:solidFill>
            </a:endParaRPr>
          </a:p>
        </p:txBody>
      </p:sp>
      <p:cxnSp>
        <p:nvCxnSpPr>
          <p:cNvPr id="14" name="Straight Connector 13">
            <a:extLst>
              <a:ext uri="{FF2B5EF4-FFF2-40B4-BE49-F238E27FC236}">
                <a16:creationId xmlns:a16="http://schemas.microsoft.com/office/drawing/2014/main" id="{F6A0D454-1FB2-5007-3A56-D11083692C9D}"/>
              </a:ext>
            </a:extLst>
          </p:cNvPr>
          <p:cNvCxnSpPr/>
          <p:nvPr/>
        </p:nvCxnSpPr>
        <p:spPr>
          <a:xfrm>
            <a:off x="431464" y="3104041"/>
            <a:ext cx="2724912" cy="0"/>
          </a:xfrm>
          <a:prstGeom prst="line">
            <a:avLst/>
          </a:prstGeom>
          <a:ln w="38100">
            <a:solidFill>
              <a:srgbClr val="F16024"/>
            </a:solidFill>
          </a:ln>
        </p:spPr>
        <p:style>
          <a:lnRef idx="2">
            <a:schemeClr val="accent1"/>
          </a:lnRef>
          <a:fillRef idx="0">
            <a:schemeClr val="accent1"/>
          </a:fillRef>
          <a:effectRef idx="1">
            <a:schemeClr val="accent1"/>
          </a:effectRef>
          <a:fontRef idx="minor">
            <a:schemeClr val="tx1"/>
          </a:fontRef>
        </p:style>
      </p:cxnSp>
      <p:sp>
        <p:nvSpPr>
          <p:cNvPr id="15" name="Text Placeholder 8">
            <a:extLst>
              <a:ext uri="{FF2B5EF4-FFF2-40B4-BE49-F238E27FC236}">
                <a16:creationId xmlns:a16="http://schemas.microsoft.com/office/drawing/2014/main" id="{6781809D-90ED-10EC-BF24-182EABED8FAD}"/>
              </a:ext>
            </a:extLst>
          </p:cNvPr>
          <p:cNvSpPr txBox="1">
            <a:spLocks/>
          </p:cNvSpPr>
          <p:nvPr/>
        </p:nvSpPr>
        <p:spPr>
          <a:xfrm>
            <a:off x="416733" y="2733140"/>
            <a:ext cx="2649474" cy="493776"/>
          </a:xfrm>
          <a:prstGeom prst="rect">
            <a:avLst/>
          </a:prstGeom>
        </p:spPr>
        <p:txBody>
          <a:bodyPr/>
          <a:lstStyle>
            <a:lvl1pPr marL="188984" indent="-188984" algn="l" defTabSz="755934" rtl="0" eaLnBrk="1" latinLnBrk="0" hangingPunct="1">
              <a:lnSpc>
                <a:spcPct val="90000"/>
              </a:lnSpc>
              <a:spcBef>
                <a:spcPts val="827"/>
              </a:spcBef>
              <a:buFont typeface="Arial" panose="020B0604020202020204" pitchFamily="34" charset="0"/>
              <a:buChar char="•"/>
              <a:defRPr sz="2315" kern="1200">
                <a:solidFill>
                  <a:schemeClr val="tx1"/>
                </a:solidFill>
                <a:latin typeface="+mn-lt"/>
                <a:ea typeface="+mn-ea"/>
                <a:cs typeface="+mn-cs"/>
              </a:defRPr>
            </a:lvl1pPr>
            <a:lvl2pPr marL="566951" indent="-188984" algn="l" defTabSz="755934" rtl="0" eaLnBrk="1" latinLnBrk="0" hangingPunct="1">
              <a:lnSpc>
                <a:spcPct val="90000"/>
              </a:lnSpc>
              <a:spcBef>
                <a:spcPts val="413"/>
              </a:spcBef>
              <a:buFont typeface="Arial" panose="020B0604020202020204" pitchFamily="34" charset="0"/>
              <a:buChar char="•"/>
              <a:defRPr sz="1984" kern="1200">
                <a:solidFill>
                  <a:schemeClr val="tx1"/>
                </a:solidFill>
                <a:latin typeface="+mn-lt"/>
                <a:ea typeface="+mn-ea"/>
                <a:cs typeface="+mn-cs"/>
              </a:defRPr>
            </a:lvl2pPr>
            <a:lvl3pPr marL="944918" indent="-188984" algn="l" defTabSz="755934" rtl="0" eaLnBrk="1" latinLnBrk="0" hangingPunct="1">
              <a:lnSpc>
                <a:spcPct val="90000"/>
              </a:lnSpc>
              <a:spcBef>
                <a:spcPts val="413"/>
              </a:spcBef>
              <a:buFont typeface="Arial" panose="020B0604020202020204" pitchFamily="34" charset="0"/>
              <a:buChar char="•"/>
              <a:defRPr sz="1653" kern="1200">
                <a:solidFill>
                  <a:schemeClr val="tx1"/>
                </a:solidFill>
                <a:latin typeface="+mn-lt"/>
                <a:ea typeface="+mn-ea"/>
                <a:cs typeface="+mn-cs"/>
              </a:defRPr>
            </a:lvl3pPr>
            <a:lvl4pPr marL="1322885" indent="-188984" algn="l" defTabSz="755934" rtl="0" eaLnBrk="1" latinLnBrk="0" hangingPunct="1">
              <a:lnSpc>
                <a:spcPct val="90000"/>
              </a:lnSpc>
              <a:spcBef>
                <a:spcPts val="413"/>
              </a:spcBef>
              <a:buFont typeface="Arial" panose="020B0604020202020204" pitchFamily="34" charset="0"/>
              <a:buChar char="•"/>
              <a:defRPr sz="1488" kern="1200">
                <a:solidFill>
                  <a:schemeClr val="tx1"/>
                </a:solidFill>
                <a:latin typeface="+mn-lt"/>
                <a:ea typeface="+mn-ea"/>
                <a:cs typeface="+mn-cs"/>
              </a:defRPr>
            </a:lvl4pPr>
            <a:lvl5pPr marL="1700853" indent="-188984" algn="l" defTabSz="755934" rtl="0" eaLnBrk="1" latinLnBrk="0" hangingPunct="1">
              <a:lnSpc>
                <a:spcPct val="90000"/>
              </a:lnSpc>
              <a:spcBef>
                <a:spcPts val="413"/>
              </a:spcBef>
              <a:buFont typeface="Arial" panose="020B0604020202020204" pitchFamily="34" charset="0"/>
              <a:buChar char="•"/>
              <a:defRPr sz="1488" kern="1200">
                <a:solidFill>
                  <a:schemeClr val="tx1"/>
                </a:solidFill>
                <a:latin typeface="+mn-lt"/>
                <a:ea typeface="+mn-ea"/>
                <a:cs typeface="+mn-cs"/>
              </a:defRPr>
            </a:lvl5pPr>
            <a:lvl6pPr marL="2078820" indent="-188984" algn="l" defTabSz="755934" rtl="0" eaLnBrk="1" latinLnBrk="0" hangingPunct="1">
              <a:lnSpc>
                <a:spcPct val="90000"/>
              </a:lnSpc>
              <a:spcBef>
                <a:spcPts val="413"/>
              </a:spcBef>
              <a:buFont typeface="Arial" panose="020B0604020202020204" pitchFamily="34" charset="0"/>
              <a:buChar char="•"/>
              <a:defRPr sz="1488" kern="1200">
                <a:solidFill>
                  <a:schemeClr val="tx1"/>
                </a:solidFill>
                <a:latin typeface="+mn-lt"/>
                <a:ea typeface="+mn-ea"/>
                <a:cs typeface="+mn-cs"/>
              </a:defRPr>
            </a:lvl6pPr>
            <a:lvl7pPr marL="2456787" indent="-188984" algn="l" defTabSz="755934" rtl="0" eaLnBrk="1" latinLnBrk="0" hangingPunct="1">
              <a:lnSpc>
                <a:spcPct val="90000"/>
              </a:lnSpc>
              <a:spcBef>
                <a:spcPts val="413"/>
              </a:spcBef>
              <a:buFont typeface="Arial" panose="020B0604020202020204" pitchFamily="34" charset="0"/>
              <a:buChar char="•"/>
              <a:defRPr sz="1488" kern="1200">
                <a:solidFill>
                  <a:schemeClr val="tx1"/>
                </a:solidFill>
                <a:latin typeface="+mn-lt"/>
                <a:ea typeface="+mn-ea"/>
                <a:cs typeface="+mn-cs"/>
              </a:defRPr>
            </a:lvl7pPr>
            <a:lvl8pPr marL="2834754" indent="-188984" algn="l" defTabSz="755934" rtl="0" eaLnBrk="1" latinLnBrk="0" hangingPunct="1">
              <a:lnSpc>
                <a:spcPct val="90000"/>
              </a:lnSpc>
              <a:spcBef>
                <a:spcPts val="413"/>
              </a:spcBef>
              <a:buFont typeface="Arial" panose="020B0604020202020204" pitchFamily="34" charset="0"/>
              <a:buChar char="•"/>
              <a:defRPr sz="1488" kern="1200">
                <a:solidFill>
                  <a:schemeClr val="tx1"/>
                </a:solidFill>
                <a:latin typeface="+mn-lt"/>
                <a:ea typeface="+mn-ea"/>
                <a:cs typeface="+mn-cs"/>
              </a:defRPr>
            </a:lvl8pPr>
            <a:lvl9pPr marL="3212722" indent="-188984" algn="l" defTabSz="755934" rtl="0" eaLnBrk="1" latinLnBrk="0" hangingPunct="1">
              <a:lnSpc>
                <a:spcPct val="90000"/>
              </a:lnSpc>
              <a:spcBef>
                <a:spcPts val="413"/>
              </a:spcBef>
              <a:buFont typeface="Arial" panose="020B0604020202020204" pitchFamily="34" charset="0"/>
              <a:buChar char="•"/>
              <a:defRPr sz="1488" kern="1200">
                <a:solidFill>
                  <a:schemeClr val="tx1"/>
                </a:solidFill>
                <a:latin typeface="+mn-lt"/>
                <a:ea typeface="+mn-ea"/>
                <a:cs typeface="+mn-cs"/>
              </a:defRPr>
            </a:lvl9pPr>
          </a:lstStyle>
          <a:p>
            <a:pPr marL="0" indent="0">
              <a:lnSpc>
                <a:spcPts val="1806"/>
              </a:lnSpc>
              <a:spcBef>
                <a:spcPts val="0"/>
              </a:spcBef>
              <a:buNone/>
            </a:pPr>
            <a:r>
              <a:rPr lang="nl-NL" sz="1200" b="1">
                <a:solidFill>
                  <a:schemeClr val="bg1"/>
                </a:solidFill>
                <a:latin typeface="Calibri" panose="020F0502020204030204" pitchFamily="34" charset="0"/>
                <a:cs typeface="Calibri" panose="020F0502020204030204" pitchFamily="34" charset="0"/>
              </a:rPr>
              <a:t>Naam: </a:t>
            </a:r>
            <a:r>
              <a:rPr lang="nl-NL" sz="1200">
                <a:solidFill>
                  <a:schemeClr val="bg1"/>
                </a:solidFill>
                <a:latin typeface="Calibri" panose="020F0502020204030204" pitchFamily="34" charset="0"/>
                <a:cs typeface="Calibri" panose="020F0502020204030204" pitchFamily="34" charset="0"/>
              </a:rPr>
              <a:t>Kate* (niet haar echte naam)</a:t>
            </a:r>
          </a:p>
          <a:p>
            <a:pPr marL="0" indent="0">
              <a:lnSpc>
                <a:spcPts val="1806"/>
              </a:lnSpc>
              <a:spcBef>
                <a:spcPts val="0"/>
              </a:spcBef>
              <a:buNone/>
            </a:pPr>
            <a:r>
              <a:rPr lang="nl-NL" sz="2050" b="1" dirty="0">
                <a:solidFill>
                  <a:schemeClr val="bg1"/>
                </a:solidFill>
                <a:latin typeface="Calibri" panose="020F0502020204030204" pitchFamily="34" charset="0"/>
                <a:cs typeface="Calibri" panose="020F0502020204030204" pitchFamily="34" charset="0"/>
              </a:rPr>
              <a:t> </a:t>
            </a:r>
          </a:p>
        </p:txBody>
      </p:sp>
      <p:sp>
        <p:nvSpPr>
          <p:cNvPr id="38" name="Text Placeholder 5">
            <a:extLst>
              <a:ext uri="{FF2B5EF4-FFF2-40B4-BE49-F238E27FC236}">
                <a16:creationId xmlns:a16="http://schemas.microsoft.com/office/drawing/2014/main" id="{B0F22B5A-917D-22F5-19DB-3A3888188DEE}"/>
              </a:ext>
            </a:extLst>
          </p:cNvPr>
          <p:cNvSpPr txBox="1">
            <a:spLocks/>
          </p:cNvSpPr>
          <p:nvPr/>
        </p:nvSpPr>
        <p:spPr>
          <a:xfrm>
            <a:off x="3598311" y="5466428"/>
            <a:ext cx="3652234" cy="604186"/>
          </a:xfrm>
          <a:prstGeom prst="rect">
            <a:avLst/>
          </a:prstGeom>
        </p:spPr>
        <p:txBody>
          <a:bodyPr anchor="t">
            <a:noAutofit/>
          </a:bodyPr>
          <a:lstStyle>
            <a:lvl1pPr marL="0" marR="0" indent="0" algn="l" defTabSz="583729" rtl="0" latinLnBrk="0">
              <a:lnSpc>
                <a:spcPct val="120000"/>
              </a:lnSpc>
              <a:spcBef>
                <a:spcPts val="4158"/>
              </a:spcBef>
              <a:spcAft>
                <a:spcPts val="0"/>
              </a:spcAft>
              <a:buClrTx/>
              <a:buSzTx/>
              <a:buFontTx/>
              <a:buNone/>
              <a:tabLst/>
              <a:defRPr sz="1800" b="0" i="0" u="none" strike="noStrike" cap="none" spc="0" baseline="0">
                <a:ln>
                  <a:noFill/>
                </a:ln>
                <a:solidFill>
                  <a:schemeClr val="bg1"/>
                </a:solidFill>
                <a:uFillTx/>
                <a:latin typeface="Calibri" panose="020F0502020204030204" pitchFamily="34" charset="0"/>
                <a:ea typeface="Montserrat Light"/>
                <a:cs typeface="Calibri" panose="020F0502020204030204" pitchFamily="34" charset="0"/>
                <a:sym typeface="Montserrat Light"/>
              </a:defRPr>
            </a:lvl1pPr>
            <a:lvl2pPr marL="385602" marR="0" indent="0" algn="l" defTabSz="583729" rtl="0" latinLnBrk="0">
              <a:lnSpc>
                <a:spcPct val="120000"/>
              </a:lnSpc>
              <a:spcBef>
                <a:spcPts val="4158"/>
              </a:spcBef>
              <a:spcAft>
                <a:spcPts val="0"/>
              </a:spcAft>
              <a:buClrTx/>
              <a:buSzTx/>
              <a:buFontTx/>
              <a:buNone/>
              <a:tabLst/>
              <a:defRPr sz="3265" b="0" i="0" u="none" strike="noStrike" cap="none" spc="0" baseline="0">
                <a:ln>
                  <a:noFill/>
                </a:ln>
                <a:solidFill>
                  <a:srgbClr val="011E3B"/>
                </a:solidFill>
                <a:uFillTx/>
                <a:latin typeface="Montserrat" pitchFamily="2" charset="77"/>
                <a:ea typeface="Montserrat Light"/>
                <a:cs typeface="Montserrat Light"/>
                <a:sym typeface="Montserrat Light"/>
              </a:defRPr>
            </a:lvl2pPr>
            <a:lvl3pPr marL="771204" marR="0" indent="0" algn="l" defTabSz="583729" rtl="0" latinLnBrk="0">
              <a:lnSpc>
                <a:spcPct val="120000"/>
              </a:lnSpc>
              <a:spcBef>
                <a:spcPts val="4158"/>
              </a:spcBef>
              <a:spcAft>
                <a:spcPts val="0"/>
              </a:spcAft>
              <a:buClrTx/>
              <a:buSzTx/>
              <a:buFontTx/>
              <a:buNone/>
              <a:tabLst/>
              <a:defRPr sz="3265" b="0" i="0" u="none" strike="noStrike" cap="none" spc="0" baseline="0">
                <a:ln>
                  <a:noFill/>
                </a:ln>
                <a:solidFill>
                  <a:srgbClr val="011E3B"/>
                </a:solidFill>
                <a:uFillTx/>
                <a:latin typeface="Montserrat" pitchFamily="2" charset="77"/>
                <a:ea typeface="Montserrat Light"/>
                <a:cs typeface="Montserrat Light"/>
                <a:sym typeface="Montserrat Light"/>
              </a:defRPr>
            </a:lvl3pPr>
            <a:lvl4pPr marL="1156806" marR="0" indent="0" algn="l" defTabSz="583729" rtl="0" latinLnBrk="0">
              <a:lnSpc>
                <a:spcPct val="120000"/>
              </a:lnSpc>
              <a:spcBef>
                <a:spcPts val="4158"/>
              </a:spcBef>
              <a:spcAft>
                <a:spcPts val="0"/>
              </a:spcAft>
              <a:buClrTx/>
              <a:buSzTx/>
              <a:buFontTx/>
              <a:buNone/>
              <a:tabLst/>
              <a:defRPr sz="3265" b="0" i="0" u="none" strike="noStrike" cap="none" spc="0" baseline="0">
                <a:ln>
                  <a:noFill/>
                </a:ln>
                <a:solidFill>
                  <a:srgbClr val="011E3B"/>
                </a:solidFill>
                <a:uFillTx/>
                <a:latin typeface="Montserrat" pitchFamily="2" charset="77"/>
                <a:ea typeface="Montserrat Light"/>
                <a:cs typeface="Montserrat Light"/>
                <a:sym typeface="Montserrat Light"/>
              </a:defRPr>
            </a:lvl4pPr>
            <a:lvl5pPr marL="1542409" marR="0" indent="0" algn="l" defTabSz="583729" rtl="0" latinLnBrk="0">
              <a:lnSpc>
                <a:spcPct val="120000"/>
              </a:lnSpc>
              <a:spcBef>
                <a:spcPts val="4158"/>
              </a:spcBef>
              <a:spcAft>
                <a:spcPts val="0"/>
              </a:spcAft>
              <a:buClrTx/>
              <a:buSzTx/>
              <a:buFontTx/>
              <a:buNone/>
              <a:tabLst/>
              <a:defRPr sz="3265" b="0" i="0" u="none" strike="noStrike" cap="none" spc="0" baseline="0">
                <a:ln>
                  <a:noFill/>
                </a:ln>
                <a:solidFill>
                  <a:srgbClr val="011E3B"/>
                </a:solidFill>
                <a:uFillTx/>
                <a:latin typeface="Montserrat" pitchFamily="2" charset="77"/>
                <a:ea typeface="Montserrat Light"/>
                <a:cs typeface="Montserrat Light"/>
                <a:sym typeface="Montserrat Light"/>
              </a:defRPr>
            </a:lvl5pPr>
            <a:lvl6pPr marL="0" marR="0" indent="248831" algn="l" defTabSz="583729" rtl="0" latinLnBrk="0">
              <a:lnSpc>
                <a:spcPct val="120000"/>
              </a:lnSpc>
              <a:spcBef>
                <a:spcPts val="4158"/>
              </a:spcBef>
              <a:spcAft>
                <a:spcPts val="0"/>
              </a:spcAft>
              <a:buClrTx/>
              <a:buSzTx/>
              <a:buFontTx/>
              <a:buNone/>
              <a:tabLst/>
              <a:defRPr sz="1219" b="0" i="0" u="none" strike="noStrike" cap="none" spc="0" baseline="0">
                <a:ln>
                  <a:noFill/>
                </a:ln>
                <a:solidFill>
                  <a:srgbClr val="595457"/>
                </a:solidFill>
                <a:uFillTx/>
                <a:latin typeface="Montserrat Light"/>
                <a:ea typeface="Montserrat Light"/>
                <a:cs typeface="Montserrat Light"/>
                <a:sym typeface="Montserrat Light"/>
              </a:defRPr>
            </a:lvl6pPr>
            <a:lvl7pPr marL="0" marR="0" indent="298597" algn="l" defTabSz="583729" rtl="0" latinLnBrk="0">
              <a:lnSpc>
                <a:spcPct val="120000"/>
              </a:lnSpc>
              <a:spcBef>
                <a:spcPts val="4158"/>
              </a:spcBef>
              <a:spcAft>
                <a:spcPts val="0"/>
              </a:spcAft>
              <a:buClrTx/>
              <a:buSzTx/>
              <a:buFontTx/>
              <a:buNone/>
              <a:tabLst/>
              <a:defRPr sz="1219" b="0" i="0" u="none" strike="noStrike" cap="none" spc="0" baseline="0">
                <a:ln>
                  <a:noFill/>
                </a:ln>
                <a:solidFill>
                  <a:srgbClr val="595457"/>
                </a:solidFill>
                <a:uFillTx/>
                <a:latin typeface="Montserrat Light"/>
                <a:ea typeface="Montserrat Light"/>
                <a:cs typeface="Montserrat Light"/>
                <a:sym typeface="Montserrat Light"/>
              </a:defRPr>
            </a:lvl7pPr>
            <a:lvl8pPr marL="0" marR="0" indent="348364" algn="l" defTabSz="583729" rtl="0" latinLnBrk="0">
              <a:lnSpc>
                <a:spcPct val="120000"/>
              </a:lnSpc>
              <a:spcBef>
                <a:spcPts val="4158"/>
              </a:spcBef>
              <a:spcAft>
                <a:spcPts val="0"/>
              </a:spcAft>
              <a:buClrTx/>
              <a:buSzTx/>
              <a:buFontTx/>
              <a:buNone/>
              <a:tabLst/>
              <a:defRPr sz="1219" b="0" i="0" u="none" strike="noStrike" cap="none" spc="0" baseline="0">
                <a:ln>
                  <a:noFill/>
                </a:ln>
                <a:solidFill>
                  <a:srgbClr val="595457"/>
                </a:solidFill>
                <a:uFillTx/>
                <a:latin typeface="Montserrat Light"/>
                <a:ea typeface="Montserrat Light"/>
                <a:cs typeface="Montserrat Light"/>
                <a:sym typeface="Montserrat Light"/>
              </a:defRPr>
            </a:lvl8pPr>
            <a:lvl9pPr marL="0" marR="0" indent="398130" algn="l" defTabSz="583729" rtl="0" latinLnBrk="0">
              <a:lnSpc>
                <a:spcPct val="120000"/>
              </a:lnSpc>
              <a:spcBef>
                <a:spcPts val="4158"/>
              </a:spcBef>
              <a:spcAft>
                <a:spcPts val="0"/>
              </a:spcAft>
              <a:buClrTx/>
              <a:buSzTx/>
              <a:buFontTx/>
              <a:buNone/>
              <a:tabLst/>
              <a:defRPr sz="1219" b="0" i="0" u="none" strike="noStrike" cap="none" spc="0" baseline="0">
                <a:ln>
                  <a:noFill/>
                </a:ln>
                <a:solidFill>
                  <a:srgbClr val="595457"/>
                </a:solidFill>
                <a:uFillTx/>
                <a:latin typeface="Montserrat Light"/>
                <a:ea typeface="Montserrat Light"/>
                <a:cs typeface="Montserrat Light"/>
                <a:sym typeface="Montserrat Light"/>
              </a:defRPr>
            </a:lvl9pPr>
          </a:lstStyle>
          <a:p>
            <a:pPr algn="just">
              <a:lnSpc>
                <a:spcPct val="100000"/>
              </a:lnSpc>
              <a:spcBef>
                <a:spcPts val="1257"/>
              </a:spcBef>
            </a:pPr>
            <a:r>
              <a:rPr lang="nl-NL" sz="1000">
                <a:solidFill>
                  <a:schemeClr val="tx1">
                    <a:lumMod val="85000"/>
                    <a:lumOff val="15000"/>
                  </a:schemeClr>
                </a:solidFill>
              </a:rPr>
              <a:t>Kate is de financieel manager van het huishouden. Ze beheert zowel het huishoudbudget als het budget van het bedrijf. Ze houdt de uitgaven bij in een spreadsheet, betaalt de rekeningen en probeert slim te budgetteren. Omdat het inkomen van haar man sterk schommelt, is dat echter niet altijd eenvoudig.</a:t>
            </a:r>
          </a:p>
          <a:p>
            <a:pPr algn="just">
              <a:lnSpc>
                <a:spcPct val="100000"/>
              </a:lnSpc>
              <a:spcBef>
                <a:spcPts val="1257"/>
              </a:spcBef>
            </a:pPr>
            <a:r>
              <a:rPr lang="nl-NL" sz="1000">
                <a:solidFill>
                  <a:prstClr val="black">
                    <a:lumMod val="85000"/>
                    <a:lumOff val="15000"/>
                  </a:prstClr>
                </a:solidFill>
                <a:latin typeface="Aptos" panose="02110004020202020204"/>
              </a:rPr>
              <a:t>Ondanks haar inspanningen lukt het het gezin niet om geld over te houden om te sparen of te beleggen. Ze probeert te sparen, in de wetenschap dat haar kinderen over een paar jaar misschien het huis uit moeten om te gaan studeren, en ze maakt zich zorgen over hoe ze hun opleiding moet betalen. Kate maakt zich zorgen over de toekomst, vooral over haar pensioen. Ze voelt zich vaak verscheurd tussen het nu ondersteunen van haar gezin en het plannen voor de toekomst.</a:t>
            </a:r>
          </a:p>
          <a:p>
            <a:pPr>
              <a:lnSpc>
                <a:spcPct val="100000"/>
              </a:lnSpc>
              <a:spcBef>
                <a:spcPts val="1257"/>
              </a:spcBef>
            </a:pPr>
            <a:r>
              <a:rPr lang="nl-NL" sz="1000" b="1">
                <a:solidFill>
                  <a:srgbClr val="4763AE"/>
                </a:solidFill>
              </a:rPr>
              <a:t>Wat zijn Kates doelen voor de toekomst?</a:t>
            </a:r>
            <a:br>
              <a:rPr lang="nl-NL" sz="1000" dirty="0">
                <a:solidFill>
                  <a:schemeClr val="tx1"/>
                </a:solidFill>
              </a:rPr>
            </a:br>
            <a:r>
              <a:rPr lang="nl-NL" sz="1000">
                <a:solidFill>
                  <a:schemeClr val="tx1"/>
                </a:solidFill>
              </a:rPr>
              <a:t>Kate wil meer grip krijgen op haar financiën op lange termijn. Haar doelen zijn onder meer:</a:t>
            </a:r>
          </a:p>
          <a:p>
            <a:pPr marL="171450" indent="-171450">
              <a:lnSpc>
                <a:spcPct val="100000"/>
              </a:lnSpc>
              <a:spcBef>
                <a:spcPts val="538"/>
              </a:spcBef>
              <a:buFont typeface="Arial" panose="020B0604020202020204" pitchFamily="34" charset="0"/>
              <a:buChar char="•"/>
            </a:pPr>
            <a:r>
              <a:rPr lang="nl-NL" sz="1000">
                <a:solidFill>
                  <a:schemeClr val="tx1"/>
                </a:solidFill>
              </a:rPr>
              <a:t>Een noodfonds opbouwen</a:t>
            </a:r>
          </a:p>
          <a:p>
            <a:pPr marL="171450" indent="-171450">
              <a:lnSpc>
                <a:spcPct val="100000"/>
              </a:lnSpc>
              <a:spcBef>
                <a:spcPts val="538"/>
              </a:spcBef>
              <a:buFont typeface="Arial" panose="020B0604020202020204" pitchFamily="34" charset="0"/>
              <a:buChar char="•"/>
            </a:pPr>
            <a:r>
              <a:rPr lang="nl-NL" sz="1000">
                <a:solidFill>
                  <a:schemeClr val="tx1"/>
                </a:solidFill>
              </a:rPr>
              <a:t>Inzicht krijgen in haar pensioenrechten</a:t>
            </a:r>
          </a:p>
          <a:p>
            <a:pPr marL="171450" indent="-171450">
              <a:lnSpc>
                <a:spcPct val="100000"/>
              </a:lnSpc>
              <a:spcBef>
                <a:spcPts val="538"/>
              </a:spcBef>
              <a:buFont typeface="Arial" panose="020B0604020202020204" pitchFamily="34" charset="0"/>
              <a:buChar char="•"/>
            </a:pPr>
            <a:r>
              <a:rPr lang="nl-NL" sz="1000">
                <a:solidFill>
                  <a:schemeClr val="tx1"/>
                </a:solidFill>
              </a:rPr>
              <a:t>Een spaarplan voor de studie van haar kinderen opzetten</a:t>
            </a:r>
          </a:p>
          <a:p>
            <a:pPr marL="171450" indent="-171450">
              <a:lnSpc>
                <a:spcPct val="100000"/>
              </a:lnSpc>
              <a:spcBef>
                <a:spcPts val="538"/>
              </a:spcBef>
              <a:buFont typeface="Arial" panose="020B0604020202020204" pitchFamily="34" charset="0"/>
              <a:buChar char="•"/>
            </a:pPr>
            <a:r>
              <a:rPr lang="nl-NL" sz="1000">
                <a:solidFill>
                  <a:schemeClr val="tx1"/>
                </a:solidFill>
              </a:rPr>
              <a:t>De financiële planning op lange termijn bespreken met haar man</a:t>
            </a:r>
          </a:p>
          <a:p>
            <a:pPr algn="just">
              <a:lnSpc>
                <a:spcPct val="100000"/>
              </a:lnSpc>
              <a:spcBef>
                <a:spcPts val="538"/>
              </a:spcBef>
            </a:pPr>
            <a:endParaRPr lang="nl-NL" sz="1000" dirty="0">
              <a:solidFill>
                <a:schemeClr val="tx1"/>
              </a:solidFill>
              <a:latin typeface="Aptos" panose="02110004020202020204"/>
            </a:endParaRPr>
          </a:p>
          <a:p>
            <a:pPr algn="just">
              <a:lnSpc>
                <a:spcPct val="100000"/>
              </a:lnSpc>
              <a:spcBef>
                <a:spcPts val="1257"/>
              </a:spcBef>
            </a:pPr>
            <a:endParaRPr lang="nl-NL" sz="1000" dirty="0">
              <a:solidFill>
                <a:schemeClr val="tx1"/>
              </a:solidFill>
              <a:latin typeface="Aptos" panose="02110004020202020204"/>
            </a:endParaRPr>
          </a:p>
          <a:p>
            <a:pPr algn="just">
              <a:lnSpc>
                <a:spcPct val="100000"/>
              </a:lnSpc>
              <a:spcBef>
                <a:spcPts val="1257"/>
              </a:spcBef>
            </a:pPr>
            <a:r>
              <a:rPr lang="nl-NL" sz="1000" dirty="0">
                <a:solidFill>
                  <a:schemeClr val="tx1"/>
                </a:solidFill>
              </a:rPr>
              <a:t> </a:t>
            </a:r>
          </a:p>
          <a:p>
            <a:pPr algn="just">
              <a:lnSpc>
                <a:spcPts val="1095"/>
              </a:lnSpc>
            </a:pPr>
            <a:endParaRPr lang="nl-NL" sz="1000" dirty="0">
              <a:solidFill>
                <a:schemeClr val="tx1">
                  <a:lumMod val="85000"/>
                  <a:lumOff val="15000"/>
                </a:schemeClr>
              </a:solidFill>
            </a:endParaRPr>
          </a:p>
        </p:txBody>
      </p:sp>
      <p:sp>
        <p:nvSpPr>
          <p:cNvPr id="88" name="Text Placeholder 5">
            <a:extLst>
              <a:ext uri="{FF2B5EF4-FFF2-40B4-BE49-F238E27FC236}">
                <a16:creationId xmlns:a16="http://schemas.microsoft.com/office/drawing/2014/main" id="{2D34520D-4344-29FA-50CF-0E3AFDAB8B87}"/>
              </a:ext>
            </a:extLst>
          </p:cNvPr>
          <p:cNvSpPr txBox="1">
            <a:spLocks/>
          </p:cNvSpPr>
          <p:nvPr/>
        </p:nvSpPr>
        <p:spPr>
          <a:xfrm>
            <a:off x="416733" y="4228272"/>
            <a:ext cx="2681218" cy="3205375"/>
          </a:xfrm>
          <a:prstGeom prst="rect">
            <a:avLst/>
          </a:prstGeom>
        </p:spPr>
        <p:txBody>
          <a:bodyPr anchor="t">
            <a:noAutofit/>
          </a:bodyPr>
          <a:lstStyle>
            <a:lvl1pPr marL="0" marR="0" indent="0" algn="l" defTabSz="583729" rtl="0" latinLnBrk="0">
              <a:lnSpc>
                <a:spcPct val="120000"/>
              </a:lnSpc>
              <a:spcBef>
                <a:spcPts val="4158"/>
              </a:spcBef>
              <a:spcAft>
                <a:spcPts val="0"/>
              </a:spcAft>
              <a:buClrTx/>
              <a:buSzTx/>
              <a:buFontTx/>
              <a:buNone/>
              <a:tabLst/>
              <a:defRPr sz="1800" b="0" i="0" u="none" strike="noStrike" cap="none" spc="0" baseline="0">
                <a:ln>
                  <a:noFill/>
                </a:ln>
                <a:solidFill>
                  <a:schemeClr val="bg1"/>
                </a:solidFill>
                <a:uFillTx/>
                <a:latin typeface="Calibri" panose="020F0502020204030204" pitchFamily="34" charset="0"/>
                <a:ea typeface="Montserrat Light"/>
                <a:cs typeface="Calibri" panose="020F0502020204030204" pitchFamily="34" charset="0"/>
                <a:sym typeface="Montserrat Light"/>
              </a:defRPr>
            </a:lvl1pPr>
            <a:lvl2pPr marL="385602" marR="0" indent="0" algn="l" defTabSz="583729" rtl="0" latinLnBrk="0">
              <a:lnSpc>
                <a:spcPct val="120000"/>
              </a:lnSpc>
              <a:spcBef>
                <a:spcPts val="4158"/>
              </a:spcBef>
              <a:spcAft>
                <a:spcPts val="0"/>
              </a:spcAft>
              <a:buClrTx/>
              <a:buSzTx/>
              <a:buFontTx/>
              <a:buNone/>
              <a:tabLst/>
              <a:defRPr sz="3265" b="0" i="0" u="none" strike="noStrike" cap="none" spc="0" baseline="0">
                <a:ln>
                  <a:noFill/>
                </a:ln>
                <a:solidFill>
                  <a:srgbClr val="011E3B"/>
                </a:solidFill>
                <a:uFillTx/>
                <a:latin typeface="Montserrat" pitchFamily="2" charset="77"/>
                <a:ea typeface="Montserrat Light"/>
                <a:cs typeface="Montserrat Light"/>
                <a:sym typeface="Montserrat Light"/>
              </a:defRPr>
            </a:lvl2pPr>
            <a:lvl3pPr marL="771204" marR="0" indent="0" algn="l" defTabSz="583729" rtl="0" latinLnBrk="0">
              <a:lnSpc>
                <a:spcPct val="120000"/>
              </a:lnSpc>
              <a:spcBef>
                <a:spcPts val="4158"/>
              </a:spcBef>
              <a:spcAft>
                <a:spcPts val="0"/>
              </a:spcAft>
              <a:buClrTx/>
              <a:buSzTx/>
              <a:buFontTx/>
              <a:buNone/>
              <a:tabLst/>
              <a:defRPr sz="3265" b="0" i="0" u="none" strike="noStrike" cap="none" spc="0" baseline="0">
                <a:ln>
                  <a:noFill/>
                </a:ln>
                <a:solidFill>
                  <a:srgbClr val="011E3B"/>
                </a:solidFill>
                <a:uFillTx/>
                <a:latin typeface="Montserrat" pitchFamily="2" charset="77"/>
                <a:ea typeface="Montserrat Light"/>
                <a:cs typeface="Montserrat Light"/>
                <a:sym typeface="Montserrat Light"/>
              </a:defRPr>
            </a:lvl3pPr>
            <a:lvl4pPr marL="1156806" marR="0" indent="0" algn="l" defTabSz="583729" rtl="0" latinLnBrk="0">
              <a:lnSpc>
                <a:spcPct val="120000"/>
              </a:lnSpc>
              <a:spcBef>
                <a:spcPts val="4158"/>
              </a:spcBef>
              <a:spcAft>
                <a:spcPts val="0"/>
              </a:spcAft>
              <a:buClrTx/>
              <a:buSzTx/>
              <a:buFontTx/>
              <a:buNone/>
              <a:tabLst/>
              <a:defRPr sz="3265" b="0" i="0" u="none" strike="noStrike" cap="none" spc="0" baseline="0">
                <a:ln>
                  <a:noFill/>
                </a:ln>
                <a:solidFill>
                  <a:srgbClr val="011E3B"/>
                </a:solidFill>
                <a:uFillTx/>
                <a:latin typeface="Montserrat" pitchFamily="2" charset="77"/>
                <a:ea typeface="Montserrat Light"/>
                <a:cs typeface="Montserrat Light"/>
                <a:sym typeface="Montserrat Light"/>
              </a:defRPr>
            </a:lvl4pPr>
            <a:lvl5pPr marL="1542409" marR="0" indent="0" algn="l" defTabSz="583729" rtl="0" latinLnBrk="0">
              <a:lnSpc>
                <a:spcPct val="120000"/>
              </a:lnSpc>
              <a:spcBef>
                <a:spcPts val="4158"/>
              </a:spcBef>
              <a:spcAft>
                <a:spcPts val="0"/>
              </a:spcAft>
              <a:buClrTx/>
              <a:buSzTx/>
              <a:buFontTx/>
              <a:buNone/>
              <a:tabLst/>
              <a:defRPr sz="3265" b="0" i="0" u="none" strike="noStrike" cap="none" spc="0" baseline="0">
                <a:ln>
                  <a:noFill/>
                </a:ln>
                <a:solidFill>
                  <a:srgbClr val="011E3B"/>
                </a:solidFill>
                <a:uFillTx/>
                <a:latin typeface="Montserrat" pitchFamily="2" charset="77"/>
                <a:ea typeface="Montserrat Light"/>
                <a:cs typeface="Montserrat Light"/>
                <a:sym typeface="Montserrat Light"/>
              </a:defRPr>
            </a:lvl5pPr>
            <a:lvl6pPr marL="0" marR="0" indent="248831" algn="l" defTabSz="583729" rtl="0" latinLnBrk="0">
              <a:lnSpc>
                <a:spcPct val="120000"/>
              </a:lnSpc>
              <a:spcBef>
                <a:spcPts val="4158"/>
              </a:spcBef>
              <a:spcAft>
                <a:spcPts val="0"/>
              </a:spcAft>
              <a:buClrTx/>
              <a:buSzTx/>
              <a:buFontTx/>
              <a:buNone/>
              <a:tabLst/>
              <a:defRPr sz="1219" b="0" i="0" u="none" strike="noStrike" cap="none" spc="0" baseline="0">
                <a:ln>
                  <a:noFill/>
                </a:ln>
                <a:solidFill>
                  <a:srgbClr val="595457"/>
                </a:solidFill>
                <a:uFillTx/>
                <a:latin typeface="Montserrat Light"/>
                <a:ea typeface="Montserrat Light"/>
                <a:cs typeface="Montserrat Light"/>
                <a:sym typeface="Montserrat Light"/>
              </a:defRPr>
            </a:lvl6pPr>
            <a:lvl7pPr marL="0" marR="0" indent="298597" algn="l" defTabSz="583729" rtl="0" latinLnBrk="0">
              <a:lnSpc>
                <a:spcPct val="120000"/>
              </a:lnSpc>
              <a:spcBef>
                <a:spcPts val="4158"/>
              </a:spcBef>
              <a:spcAft>
                <a:spcPts val="0"/>
              </a:spcAft>
              <a:buClrTx/>
              <a:buSzTx/>
              <a:buFontTx/>
              <a:buNone/>
              <a:tabLst/>
              <a:defRPr sz="1219" b="0" i="0" u="none" strike="noStrike" cap="none" spc="0" baseline="0">
                <a:ln>
                  <a:noFill/>
                </a:ln>
                <a:solidFill>
                  <a:srgbClr val="595457"/>
                </a:solidFill>
                <a:uFillTx/>
                <a:latin typeface="Montserrat Light"/>
                <a:ea typeface="Montserrat Light"/>
                <a:cs typeface="Montserrat Light"/>
                <a:sym typeface="Montserrat Light"/>
              </a:defRPr>
            </a:lvl7pPr>
            <a:lvl8pPr marL="0" marR="0" indent="348364" algn="l" defTabSz="583729" rtl="0" latinLnBrk="0">
              <a:lnSpc>
                <a:spcPct val="120000"/>
              </a:lnSpc>
              <a:spcBef>
                <a:spcPts val="4158"/>
              </a:spcBef>
              <a:spcAft>
                <a:spcPts val="0"/>
              </a:spcAft>
              <a:buClrTx/>
              <a:buSzTx/>
              <a:buFontTx/>
              <a:buNone/>
              <a:tabLst/>
              <a:defRPr sz="1219" b="0" i="0" u="none" strike="noStrike" cap="none" spc="0" baseline="0">
                <a:ln>
                  <a:noFill/>
                </a:ln>
                <a:solidFill>
                  <a:srgbClr val="595457"/>
                </a:solidFill>
                <a:uFillTx/>
                <a:latin typeface="Montserrat Light"/>
                <a:ea typeface="Montserrat Light"/>
                <a:cs typeface="Montserrat Light"/>
                <a:sym typeface="Montserrat Light"/>
              </a:defRPr>
            </a:lvl8pPr>
            <a:lvl9pPr marL="0" marR="0" indent="398130" algn="l" defTabSz="583729" rtl="0" latinLnBrk="0">
              <a:lnSpc>
                <a:spcPct val="120000"/>
              </a:lnSpc>
              <a:spcBef>
                <a:spcPts val="4158"/>
              </a:spcBef>
              <a:spcAft>
                <a:spcPts val="0"/>
              </a:spcAft>
              <a:buClrTx/>
              <a:buSzTx/>
              <a:buFontTx/>
              <a:buNone/>
              <a:tabLst/>
              <a:defRPr sz="1219" b="0" i="0" u="none" strike="noStrike" cap="none" spc="0" baseline="0">
                <a:ln>
                  <a:noFill/>
                </a:ln>
                <a:solidFill>
                  <a:srgbClr val="595457"/>
                </a:solidFill>
                <a:uFillTx/>
                <a:latin typeface="Montserrat Light"/>
                <a:ea typeface="Montserrat Light"/>
                <a:cs typeface="Montserrat Light"/>
                <a:sym typeface="Montserrat Light"/>
              </a:defRPr>
            </a:lvl9pPr>
          </a:lstStyle>
          <a:p>
            <a:pPr algn="just">
              <a:lnSpc>
                <a:spcPct val="150000"/>
              </a:lnSpc>
            </a:pPr>
            <a:r>
              <a:rPr lang="nl-NL" sz="1000"/>
              <a:t>Kate* is een 41-jarige HR-manager die fulltime werkt bij een groot bouwbedrijf. Ze werkt al acht jaar in deze functie. Hoewel ze haar werk met plezier doet, biedt het weinig doorgroeimogelijkheden en wordt haar salaris maar zelden herzien en verhoogd.</a:t>
            </a:r>
          </a:p>
          <a:p>
            <a:pPr marL="0" marR="0" lvl="0" indent="0" algn="just" defTabSz="457200" rtl="0" eaLnBrk="1" fontAlgn="auto" latinLnBrk="0" hangingPunct="1">
              <a:lnSpc>
                <a:spcPct val="150000"/>
              </a:lnSpc>
              <a:spcBef>
                <a:spcPts val="0"/>
              </a:spcBef>
              <a:spcAft>
                <a:spcPts val="0"/>
              </a:spcAft>
              <a:buClrTx/>
              <a:buSzTx/>
              <a:buFontTx/>
              <a:buNone/>
              <a:tabLst/>
              <a:defRPr/>
            </a:pPr>
            <a:r>
              <a:rPr kumimoji="0" lang="nl-NL" sz="1000" b="0" i="0" u="none" strike="noStrike" kern="1200" cap="none" spc="0" normalizeH="0" baseline="0" noProof="0">
                <a:ln>
                  <a:noFill/>
                </a:ln>
                <a:effectLst/>
                <a:uLnTx/>
                <a:uFillTx/>
                <a:latin typeface="Aptos" panose="02110004020202020204"/>
                <a:ea typeface="+mn-ea"/>
                <a:cs typeface="+mn-cs"/>
              </a:rPr>
              <a:t>Ze is getrouwd met John, die een heel klein bedrijf heeft</a:t>
            </a:r>
            <a:r>
              <a:rPr lang="nl-NL" sz="1000"/>
              <a:t>. Ze hebben drie kinderen van 2, 6 en 9 jaar.</a:t>
            </a:r>
          </a:p>
          <a:p>
            <a:pPr marL="0" marR="0" lvl="0" indent="0" algn="just" defTabSz="457200" rtl="0" eaLnBrk="1" fontAlgn="auto" latinLnBrk="0" hangingPunct="1">
              <a:lnSpc>
                <a:spcPct val="150000"/>
              </a:lnSpc>
              <a:spcBef>
                <a:spcPts val="0"/>
              </a:spcBef>
              <a:spcAft>
                <a:spcPts val="0"/>
              </a:spcAft>
              <a:buClrTx/>
              <a:buSzTx/>
              <a:buFontTx/>
              <a:buNone/>
              <a:tabLst/>
              <a:defRPr/>
            </a:pPr>
            <a:endParaRPr lang="nl-NL" sz="1000" dirty="0">
              <a:solidFill>
                <a:schemeClr val="bg1"/>
              </a:solidFill>
              <a:latin typeface="Calibri" panose="020F0502020204030204" pitchFamily="34" charset="0"/>
              <a:cs typeface="Calibri" panose="020F0502020204030204" pitchFamily="34" charset="0"/>
            </a:endParaRPr>
          </a:p>
          <a:p>
            <a:pPr lvl="0" algn="just" defTabSz="457200">
              <a:lnSpc>
                <a:spcPct val="150000"/>
              </a:lnSpc>
              <a:spcBef>
                <a:spcPts val="0"/>
              </a:spcBef>
              <a:defRPr/>
            </a:pPr>
            <a:r>
              <a:rPr lang="nl-NL" sz="1000"/>
              <a:t>Zoals veel vrouwen droeg Kate de last van de huishoudfinanciën vroeger alleen: ze jongleerde met rekeningen, spreadsheets en de onvoorspelbaarheid van een schommelend inkomen.</a:t>
            </a:r>
            <a:endParaRPr lang="nl-NL" sz="1000" dirty="0">
              <a:solidFill>
                <a:schemeClr val="bg1"/>
              </a:solidFill>
              <a:latin typeface="Calibri" panose="020F0502020204030204" pitchFamily="34" charset="0"/>
              <a:cs typeface="Calibri" panose="020F0502020204030204" pitchFamily="34" charset="0"/>
            </a:endParaRPr>
          </a:p>
        </p:txBody>
      </p:sp>
      <p:sp>
        <p:nvSpPr>
          <p:cNvPr id="107" name="Text Placeholder 35">
            <a:extLst>
              <a:ext uri="{FF2B5EF4-FFF2-40B4-BE49-F238E27FC236}">
                <a16:creationId xmlns:a16="http://schemas.microsoft.com/office/drawing/2014/main" id="{5CE2A2F0-8080-10C6-0B74-EFEF1D5FBB4F}"/>
              </a:ext>
            </a:extLst>
          </p:cNvPr>
          <p:cNvSpPr txBox="1">
            <a:spLocks/>
          </p:cNvSpPr>
          <p:nvPr/>
        </p:nvSpPr>
        <p:spPr>
          <a:xfrm>
            <a:off x="287850" y="3165995"/>
            <a:ext cx="2694087" cy="349177"/>
          </a:xfrm>
          <a:prstGeom prst="rect">
            <a:avLst/>
          </a:prstGeom>
        </p:spPr>
        <p:txBody>
          <a:bodyPr/>
          <a:lstStyle>
            <a:lvl1pPr marL="188984" indent="-188984" algn="l" defTabSz="755934" rtl="0" eaLnBrk="1" latinLnBrk="0" hangingPunct="1">
              <a:lnSpc>
                <a:spcPct val="90000"/>
              </a:lnSpc>
              <a:spcBef>
                <a:spcPts val="827"/>
              </a:spcBef>
              <a:buFont typeface="Arial" panose="020B0604020202020204" pitchFamily="34" charset="0"/>
              <a:buChar char="•"/>
              <a:defRPr sz="2315" kern="1200">
                <a:solidFill>
                  <a:schemeClr val="tx1"/>
                </a:solidFill>
                <a:latin typeface="+mn-lt"/>
                <a:ea typeface="+mn-ea"/>
                <a:cs typeface="+mn-cs"/>
              </a:defRPr>
            </a:lvl1pPr>
            <a:lvl2pPr marL="566951" indent="-188984" algn="l" defTabSz="755934" rtl="0" eaLnBrk="1" latinLnBrk="0" hangingPunct="1">
              <a:lnSpc>
                <a:spcPct val="90000"/>
              </a:lnSpc>
              <a:spcBef>
                <a:spcPts val="413"/>
              </a:spcBef>
              <a:buFont typeface="Arial" panose="020B0604020202020204" pitchFamily="34" charset="0"/>
              <a:buChar char="•"/>
              <a:defRPr sz="1984" kern="1200">
                <a:solidFill>
                  <a:schemeClr val="tx1"/>
                </a:solidFill>
                <a:latin typeface="+mn-lt"/>
                <a:ea typeface="+mn-ea"/>
                <a:cs typeface="+mn-cs"/>
              </a:defRPr>
            </a:lvl2pPr>
            <a:lvl3pPr marL="944918" indent="-188984" algn="l" defTabSz="755934" rtl="0" eaLnBrk="1" latinLnBrk="0" hangingPunct="1">
              <a:lnSpc>
                <a:spcPct val="90000"/>
              </a:lnSpc>
              <a:spcBef>
                <a:spcPts val="413"/>
              </a:spcBef>
              <a:buFont typeface="Arial" panose="020B0604020202020204" pitchFamily="34" charset="0"/>
              <a:buChar char="•"/>
              <a:defRPr sz="1653" kern="1200">
                <a:solidFill>
                  <a:schemeClr val="tx1"/>
                </a:solidFill>
                <a:latin typeface="+mn-lt"/>
                <a:ea typeface="+mn-ea"/>
                <a:cs typeface="+mn-cs"/>
              </a:defRPr>
            </a:lvl3pPr>
            <a:lvl4pPr marL="1322885" indent="-188984" algn="l" defTabSz="755934" rtl="0" eaLnBrk="1" latinLnBrk="0" hangingPunct="1">
              <a:lnSpc>
                <a:spcPct val="90000"/>
              </a:lnSpc>
              <a:spcBef>
                <a:spcPts val="413"/>
              </a:spcBef>
              <a:buFont typeface="Arial" panose="020B0604020202020204" pitchFamily="34" charset="0"/>
              <a:buChar char="•"/>
              <a:defRPr sz="1488" kern="1200">
                <a:solidFill>
                  <a:schemeClr val="tx1"/>
                </a:solidFill>
                <a:latin typeface="+mn-lt"/>
                <a:ea typeface="+mn-ea"/>
                <a:cs typeface="+mn-cs"/>
              </a:defRPr>
            </a:lvl4pPr>
            <a:lvl5pPr marL="1700853" indent="-188984" algn="l" defTabSz="755934" rtl="0" eaLnBrk="1" latinLnBrk="0" hangingPunct="1">
              <a:lnSpc>
                <a:spcPct val="90000"/>
              </a:lnSpc>
              <a:spcBef>
                <a:spcPts val="413"/>
              </a:spcBef>
              <a:buFont typeface="Arial" panose="020B0604020202020204" pitchFamily="34" charset="0"/>
              <a:buChar char="•"/>
              <a:defRPr sz="1488" kern="1200">
                <a:solidFill>
                  <a:schemeClr val="tx1"/>
                </a:solidFill>
                <a:latin typeface="+mn-lt"/>
                <a:ea typeface="+mn-ea"/>
                <a:cs typeface="+mn-cs"/>
              </a:defRPr>
            </a:lvl5pPr>
            <a:lvl6pPr marL="2078820" indent="-188984" algn="l" defTabSz="755934" rtl="0" eaLnBrk="1" latinLnBrk="0" hangingPunct="1">
              <a:lnSpc>
                <a:spcPct val="90000"/>
              </a:lnSpc>
              <a:spcBef>
                <a:spcPts val="413"/>
              </a:spcBef>
              <a:buFont typeface="Arial" panose="020B0604020202020204" pitchFamily="34" charset="0"/>
              <a:buChar char="•"/>
              <a:defRPr sz="1488" kern="1200">
                <a:solidFill>
                  <a:schemeClr val="tx1"/>
                </a:solidFill>
                <a:latin typeface="+mn-lt"/>
                <a:ea typeface="+mn-ea"/>
                <a:cs typeface="+mn-cs"/>
              </a:defRPr>
            </a:lvl6pPr>
            <a:lvl7pPr marL="2456787" indent="-188984" algn="l" defTabSz="755934" rtl="0" eaLnBrk="1" latinLnBrk="0" hangingPunct="1">
              <a:lnSpc>
                <a:spcPct val="90000"/>
              </a:lnSpc>
              <a:spcBef>
                <a:spcPts val="413"/>
              </a:spcBef>
              <a:buFont typeface="Arial" panose="020B0604020202020204" pitchFamily="34" charset="0"/>
              <a:buChar char="•"/>
              <a:defRPr sz="1488" kern="1200">
                <a:solidFill>
                  <a:schemeClr val="tx1"/>
                </a:solidFill>
                <a:latin typeface="+mn-lt"/>
                <a:ea typeface="+mn-ea"/>
                <a:cs typeface="+mn-cs"/>
              </a:defRPr>
            </a:lvl7pPr>
            <a:lvl8pPr marL="2834754" indent="-188984" algn="l" defTabSz="755934" rtl="0" eaLnBrk="1" latinLnBrk="0" hangingPunct="1">
              <a:lnSpc>
                <a:spcPct val="90000"/>
              </a:lnSpc>
              <a:spcBef>
                <a:spcPts val="413"/>
              </a:spcBef>
              <a:buFont typeface="Arial" panose="020B0604020202020204" pitchFamily="34" charset="0"/>
              <a:buChar char="•"/>
              <a:defRPr sz="1488" kern="1200">
                <a:solidFill>
                  <a:schemeClr val="tx1"/>
                </a:solidFill>
                <a:latin typeface="+mn-lt"/>
                <a:ea typeface="+mn-ea"/>
                <a:cs typeface="+mn-cs"/>
              </a:defRPr>
            </a:lvl8pPr>
            <a:lvl9pPr marL="3212722" indent="-188984" algn="l" defTabSz="755934" rtl="0" eaLnBrk="1" latinLnBrk="0" hangingPunct="1">
              <a:lnSpc>
                <a:spcPct val="90000"/>
              </a:lnSpc>
              <a:spcBef>
                <a:spcPts val="413"/>
              </a:spcBef>
              <a:buFont typeface="Arial" panose="020B0604020202020204" pitchFamily="34" charset="0"/>
              <a:buChar char="•"/>
              <a:defRPr sz="1488" kern="1200">
                <a:solidFill>
                  <a:schemeClr val="tx1"/>
                </a:solidFill>
                <a:latin typeface="+mn-lt"/>
                <a:ea typeface="+mn-ea"/>
                <a:cs typeface="+mn-cs"/>
              </a:defRPr>
            </a:lvl9pPr>
          </a:lstStyle>
          <a:p>
            <a:pPr marL="0" indent="0">
              <a:buNone/>
            </a:pPr>
            <a:r>
              <a:rPr lang="nl-NL" sz="1400" b="1">
                <a:solidFill>
                  <a:schemeClr val="bg1"/>
                </a:solidFill>
                <a:latin typeface="Calibri" panose="020F0502020204030204" pitchFamily="34" charset="0"/>
                <a:cs typeface="Calibri" panose="020F0502020204030204" pitchFamily="34" charset="0"/>
              </a:rPr>
              <a:t>Land: Ierland</a:t>
            </a:r>
          </a:p>
        </p:txBody>
      </p:sp>
      <p:sp>
        <p:nvSpPr>
          <p:cNvPr id="109" name="Text Placeholder 35">
            <a:extLst>
              <a:ext uri="{FF2B5EF4-FFF2-40B4-BE49-F238E27FC236}">
                <a16:creationId xmlns:a16="http://schemas.microsoft.com/office/drawing/2014/main" id="{CA6D5271-E997-F174-036D-8B902CE2510E}"/>
              </a:ext>
            </a:extLst>
          </p:cNvPr>
          <p:cNvSpPr txBox="1">
            <a:spLocks/>
          </p:cNvSpPr>
          <p:nvPr/>
        </p:nvSpPr>
        <p:spPr>
          <a:xfrm>
            <a:off x="763693" y="4929886"/>
            <a:ext cx="2694087" cy="349177"/>
          </a:xfrm>
          <a:prstGeom prst="rect">
            <a:avLst/>
          </a:prstGeom>
        </p:spPr>
        <p:txBody>
          <a:bodyPr/>
          <a:lstStyle>
            <a:lvl1pPr marL="188984" indent="-188984" algn="l" defTabSz="755934" rtl="0" eaLnBrk="1" latinLnBrk="0" hangingPunct="1">
              <a:lnSpc>
                <a:spcPct val="90000"/>
              </a:lnSpc>
              <a:spcBef>
                <a:spcPts val="827"/>
              </a:spcBef>
              <a:buFont typeface="Arial" panose="020B0604020202020204" pitchFamily="34" charset="0"/>
              <a:buChar char="•"/>
              <a:defRPr sz="2315" kern="1200">
                <a:solidFill>
                  <a:schemeClr val="tx1"/>
                </a:solidFill>
                <a:latin typeface="+mn-lt"/>
                <a:ea typeface="+mn-ea"/>
                <a:cs typeface="+mn-cs"/>
              </a:defRPr>
            </a:lvl1pPr>
            <a:lvl2pPr marL="566951" indent="-188984" algn="l" defTabSz="755934" rtl="0" eaLnBrk="1" latinLnBrk="0" hangingPunct="1">
              <a:lnSpc>
                <a:spcPct val="90000"/>
              </a:lnSpc>
              <a:spcBef>
                <a:spcPts val="413"/>
              </a:spcBef>
              <a:buFont typeface="Arial" panose="020B0604020202020204" pitchFamily="34" charset="0"/>
              <a:buChar char="•"/>
              <a:defRPr sz="1984" kern="1200">
                <a:solidFill>
                  <a:schemeClr val="tx1"/>
                </a:solidFill>
                <a:latin typeface="+mn-lt"/>
                <a:ea typeface="+mn-ea"/>
                <a:cs typeface="+mn-cs"/>
              </a:defRPr>
            </a:lvl2pPr>
            <a:lvl3pPr marL="944918" indent="-188984" algn="l" defTabSz="755934" rtl="0" eaLnBrk="1" latinLnBrk="0" hangingPunct="1">
              <a:lnSpc>
                <a:spcPct val="90000"/>
              </a:lnSpc>
              <a:spcBef>
                <a:spcPts val="413"/>
              </a:spcBef>
              <a:buFont typeface="Arial" panose="020B0604020202020204" pitchFamily="34" charset="0"/>
              <a:buChar char="•"/>
              <a:defRPr sz="1653" kern="1200">
                <a:solidFill>
                  <a:schemeClr val="tx1"/>
                </a:solidFill>
                <a:latin typeface="+mn-lt"/>
                <a:ea typeface="+mn-ea"/>
                <a:cs typeface="+mn-cs"/>
              </a:defRPr>
            </a:lvl3pPr>
            <a:lvl4pPr marL="1322885" indent="-188984" algn="l" defTabSz="755934" rtl="0" eaLnBrk="1" latinLnBrk="0" hangingPunct="1">
              <a:lnSpc>
                <a:spcPct val="90000"/>
              </a:lnSpc>
              <a:spcBef>
                <a:spcPts val="413"/>
              </a:spcBef>
              <a:buFont typeface="Arial" panose="020B0604020202020204" pitchFamily="34" charset="0"/>
              <a:buChar char="•"/>
              <a:defRPr sz="1488" kern="1200">
                <a:solidFill>
                  <a:schemeClr val="tx1"/>
                </a:solidFill>
                <a:latin typeface="+mn-lt"/>
                <a:ea typeface="+mn-ea"/>
                <a:cs typeface="+mn-cs"/>
              </a:defRPr>
            </a:lvl4pPr>
            <a:lvl5pPr marL="1700853" indent="-188984" algn="l" defTabSz="755934" rtl="0" eaLnBrk="1" latinLnBrk="0" hangingPunct="1">
              <a:lnSpc>
                <a:spcPct val="90000"/>
              </a:lnSpc>
              <a:spcBef>
                <a:spcPts val="413"/>
              </a:spcBef>
              <a:buFont typeface="Arial" panose="020B0604020202020204" pitchFamily="34" charset="0"/>
              <a:buChar char="•"/>
              <a:defRPr sz="1488" kern="1200">
                <a:solidFill>
                  <a:schemeClr val="tx1"/>
                </a:solidFill>
                <a:latin typeface="+mn-lt"/>
                <a:ea typeface="+mn-ea"/>
                <a:cs typeface="+mn-cs"/>
              </a:defRPr>
            </a:lvl5pPr>
            <a:lvl6pPr marL="2078820" indent="-188984" algn="l" defTabSz="755934" rtl="0" eaLnBrk="1" latinLnBrk="0" hangingPunct="1">
              <a:lnSpc>
                <a:spcPct val="90000"/>
              </a:lnSpc>
              <a:spcBef>
                <a:spcPts val="413"/>
              </a:spcBef>
              <a:buFont typeface="Arial" panose="020B0604020202020204" pitchFamily="34" charset="0"/>
              <a:buChar char="•"/>
              <a:defRPr sz="1488" kern="1200">
                <a:solidFill>
                  <a:schemeClr val="tx1"/>
                </a:solidFill>
                <a:latin typeface="+mn-lt"/>
                <a:ea typeface="+mn-ea"/>
                <a:cs typeface="+mn-cs"/>
              </a:defRPr>
            </a:lvl6pPr>
            <a:lvl7pPr marL="2456787" indent="-188984" algn="l" defTabSz="755934" rtl="0" eaLnBrk="1" latinLnBrk="0" hangingPunct="1">
              <a:lnSpc>
                <a:spcPct val="90000"/>
              </a:lnSpc>
              <a:spcBef>
                <a:spcPts val="413"/>
              </a:spcBef>
              <a:buFont typeface="Arial" panose="020B0604020202020204" pitchFamily="34" charset="0"/>
              <a:buChar char="•"/>
              <a:defRPr sz="1488" kern="1200">
                <a:solidFill>
                  <a:schemeClr val="tx1"/>
                </a:solidFill>
                <a:latin typeface="+mn-lt"/>
                <a:ea typeface="+mn-ea"/>
                <a:cs typeface="+mn-cs"/>
              </a:defRPr>
            </a:lvl7pPr>
            <a:lvl8pPr marL="2834754" indent="-188984" algn="l" defTabSz="755934" rtl="0" eaLnBrk="1" latinLnBrk="0" hangingPunct="1">
              <a:lnSpc>
                <a:spcPct val="90000"/>
              </a:lnSpc>
              <a:spcBef>
                <a:spcPts val="413"/>
              </a:spcBef>
              <a:buFont typeface="Arial" panose="020B0604020202020204" pitchFamily="34" charset="0"/>
              <a:buChar char="•"/>
              <a:defRPr sz="1488" kern="1200">
                <a:solidFill>
                  <a:schemeClr val="tx1"/>
                </a:solidFill>
                <a:latin typeface="+mn-lt"/>
                <a:ea typeface="+mn-ea"/>
                <a:cs typeface="+mn-cs"/>
              </a:defRPr>
            </a:lvl8pPr>
            <a:lvl9pPr marL="3212722" indent="-188984" algn="l" defTabSz="755934" rtl="0" eaLnBrk="1" latinLnBrk="0" hangingPunct="1">
              <a:lnSpc>
                <a:spcPct val="90000"/>
              </a:lnSpc>
              <a:spcBef>
                <a:spcPts val="413"/>
              </a:spcBef>
              <a:buFont typeface="Arial" panose="020B0604020202020204" pitchFamily="34" charset="0"/>
              <a:buChar char="•"/>
              <a:defRPr sz="1488" kern="1200">
                <a:solidFill>
                  <a:schemeClr val="tx1"/>
                </a:solidFill>
                <a:latin typeface="+mn-lt"/>
                <a:ea typeface="+mn-ea"/>
                <a:cs typeface="+mn-cs"/>
              </a:defRPr>
            </a:lvl9pPr>
          </a:lstStyle>
          <a:p>
            <a:pPr marL="0" indent="0">
              <a:buNone/>
            </a:pPr>
            <a:r>
              <a:rPr lang="nl-NL" sz="1400" b="1" dirty="0">
                <a:solidFill>
                  <a:schemeClr val="bg1"/>
                </a:solidFill>
                <a:latin typeface="Calibri" panose="020F0502020204030204" pitchFamily="34" charset="0"/>
                <a:cs typeface="Calibri" panose="020F0502020204030204" pitchFamily="34" charset="0"/>
              </a:rPr>
              <a:t>  </a:t>
            </a:r>
          </a:p>
        </p:txBody>
      </p:sp>
      <p:cxnSp>
        <p:nvCxnSpPr>
          <p:cNvPr id="126" name="Straight Connector 125">
            <a:extLst>
              <a:ext uri="{FF2B5EF4-FFF2-40B4-BE49-F238E27FC236}">
                <a16:creationId xmlns:a16="http://schemas.microsoft.com/office/drawing/2014/main" id="{07A4DE63-6085-E14E-5FD4-7B624E69BB1C}"/>
              </a:ext>
            </a:extLst>
          </p:cNvPr>
          <p:cNvCxnSpPr/>
          <p:nvPr/>
        </p:nvCxnSpPr>
        <p:spPr>
          <a:xfrm>
            <a:off x="461346" y="4177020"/>
            <a:ext cx="2724912" cy="0"/>
          </a:xfrm>
          <a:prstGeom prst="line">
            <a:avLst/>
          </a:prstGeom>
          <a:ln w="28575">
            <a:solidFill>
              <a:srgbClr val="F16024"/>
            </a:solidFill>
          </a:ln>
        </p:spPr>
        <p:style>
          <a:lnRef idx="2">
            <a:schemeClr val="accent1"/>
          </a:lnRef>
          <a:fillRef idx="0">
            <a:schemeClr val="accent1"/>
          </a:fillRef>
          <a:effectRef idx="1">
            <a:schemeClr val="accent1"/>
          </a:effectRef>
          <a:fontRef idx="minor">
            <a:schemeClr val="tx1"/>
          </a:fontRef>
        </p:style>
      </p:cxnSp>
      <p:grpSp>
        <p:nvGrpSpPr>
          <p:cNvPr id="154" name="Graphic 2">
            <a:extLst>
              <a:ext uri="{FF2B5EF4-FFF2-40B4-BE49-F238E27FC236}">
                <a16:creationId xmlns:a16="http://schemas.microsoft.com/office/drawing/2014/main" id="{E8B0B47F-80CA-8C33-D5E8-0C30B25A0E66}"/>
              </a:ext>
            </a:extLst>
          </p:cNvPr>
          <p:cNvGrpSpPr/>
          <p:nvPr/>
        </p:nvGrpSpPr>
        <p:grpSpPr>
          <a:xfrm>
            <a:off x="330776" y="528761"/>
            <a:ext cx="414291" cy="413839"/>
            <a:chOff x="7257599" y="768348"/>
            <a:chExt cx="868457" cy="867509"/>
          </a:xfrm>
          <a:solidFill>
            <a:schemeClr val="bg1"/>
          </a:solidFill>
        </p:grpSpPr>
        <p:sp>
          <p:nvSpPr>
            <p:cNvPr id="155" name="Freeform 154">
              <a:extLst>
                <a:ext uri="{FF2B5EF4-FFF2-40B4-BE49-F238E27FC236}">
                  <a16:creationId xmlns:a16="http://schemas.microsoft.com/office/drawing/2014/main" id="{8337878E-EBA4-FC4C-3FAE-A82FC08120BE}"/>
                </a:ext>
              </a:extLst>
            </p:cNvPr>
            <p:cNvSpPr/>
            <p:nvPr/>
          </p:nvSpPr>
          <p:spPr>
            <a:xfrm>
              <a:off x="7257599" y="768348"/>
              <a:ext cx="868457" cy="867509"/>
            </a:xfrm>
            <a:custGeom>
              <a:avLst/>
              <a:gdLst>
                <a:gd name="connsiteX0" fmla="*/ 0 w 868457"/>
                <a:gd name="connsiteY0" fmla="*/ 621711 h 867509"/>
                <a:gd name="connsiteX1" fmla="*/ 61426 w 868457"/>
                <a:gd name="connsiteY1" fmla="*/ 704816 h 867509"/>
                <a:gd name="connsiteX2" fmla="*/ 158984 w 868457"/>
                <a:gd name="connsiteY2" fmla="*/ 670490 h 867509"/>
                <a:gd name="connsiteX3" fmla="*/ 350489 w 868457"/>
                <a:gd name="connsiteY3" fmla="*/ 758113 h 867509"/>
                <a:gd name="connsiteX4" fmla="*/ 347779 w 868457"/>
                <a:gd name="connsiteY4" fmla="*/ 780696 h 867509"/>
                <a:gd name="connsiteX5" fmla="*/ 395655 w 868457"/>
                <a:gd name="connsiteY5" fmla="*/ 858381 h 867509"/>
                <a:gd name="connsiteX6" fmla="*/ 485987 w 868457"/>
                <a:gd name="connsiteY6" fmla="*/ 850251 h 867509"/>
                <a:gd name="connsiteX7" fmla="*/ 468824 w 868457"/>
                <a:gd name="connsiteY7" fmla="*/ 826765 h 867509"/>
                <a:gd name="connsiteX8" fmla="*/ 434497 w 868457"/>
                <a:gd name="connsiteY8" fmla="*/ 838508 h 867509"/>
                <a:gd name="connsiteX9" fmla="*/ 386621 w 868457"/>
                <a:gd name="connsiteY9" fmla="*/ 812312 h 867509"/>
                <a:gd name="connsiteX10" fmla="*/ 382105 w 868457"/>
                <a:gd name="connsiteY10" fmla="*/ 758113 h 867509"/>
                <a:gd name="connsiteX11" fmla="*/ 383008 w 868457"/>
                <a:gd name="connsiteY11" fmla="*/ 746370 h 867509"/>
                <a:gd name="connsiteX12" fmla="*/ 374878 w 868457"/>
                <a:gd name="connsiteY12" fmla="*/ 737336 h 867509"/>
                <a:gd name="connsiteX13" fmla="*/ 171631 w 868457"/>
                <a:gd name="connsiteY13" fmla="*/ 644294 h 867509"/>
                <a:gd name="connsiteX14" fmla="*/ 170727 w 868457"/>
                <a:gd name="connsiteY14" fmla="*/ 595515 h 867509"/>
                <a:gd name="connsiteX15" fmla="*/ 282740 w 868457"/>
                <a:gd name="connsiteY15" fmla="*/ 534089 h 867509"/>
                <a:gd name="connsiteX16" fmla="*/ 269190 w 868457"/>
                <a:gd name="connsiteY16" fmla="*/ 508796 h 867509"/>
                <a:gd name="connsiteX17" fmla="*/ 158081 w 868457"/>
                <a:gd name="connsiteY17" fmla="*/ 569318 h 867509"/>
                <a:gd name="connsiteX18" fmla="*/ 102978 w 868457"/>
                <a:gd name="connsiteY18" fmla="*/ 535896 h 867509"/>
                <a:gd name="connsiteX19" fmla="*/ 102978 w 868457"/>
                <a:gd name="connsiteY19" fmla="*/ 330842 h 867509"/>
                <a:gd name="connsiteX20" fmla="*/ 149951 w 868457"/>
                <a:gd name="connsiteY20" fmla="*/ 306452 h 867509"/>
                <a:gd name="connsiteX21" fmla="*/ 270093 w 868457"/>
                <a:gd name="connsiteY21" fmla="*/ 366974 h 867509"/>
                <a:gd name="connsiteX22" fmla="*/ 282740 w 868457"/>
                <a:gd name="connsiteY22" fmla="*/ 340778 h 867509"/>
                <a:gd name="connsiteX23" fmla="*/ 166211 w 868457"/>
                <a:gd name="connsiteY23" fmla="*/ 282966 h 867509"/>
                <a:gd name="connsiteX24" fmla="*/ 171631 w 868457"/>
                <a:gd name="connsiteY24" fmla="*/ 223346 h 867509"/>
                <a:gd name="connsiteX25" fmla="*/ 363135 w 868457"/>
                <a:gd name="connsiteY25" fmla="*/ 135724 h 867509"/>
                <a:gd name="connsiteX26" fmla="*/ 420044 w 868457"/>
                <a:gd name="connsiteY26" fmla="*/ 172760 h 867509"/>
                <a:gd name="connsiteX27" fmla="*/ 420044 w 868457"/>
                <a:gd name="connsiteY27" fmla="*/ 245929 h 867509"/>
                <a:gd name="connsiteX28" fmla="*/ 448950 w 868457"/>
                <a:gd name="connsiteY28" fmla="*/ 245929 h 867509"/>
                <a:gd name="connsiteX29" fmla="*/ 448950 w 868457"/>
                <a:gd name="connsiteY29" fmla="*/ 172760 h 867509"/>
                <a:gd name="connsiteX30" fmla="*/ 505860 w 868457"/>
                <a:gd name="connsiteY30" fmla="*/ 135724 h 867509"/>
                <a:gd name="connsiteX31" fmla="*/ 697364 w 868457"/>
                <a:gd name="connsiteY31" fmla="*/ 223346 h 867509"/>
                <a:gd name="connsiteX32" fmla="*/ 698267 w 868457"/>
                <a:gd name="connsiteY32" fmla="*/ 272126 h 867509"/>
                <a:gd name="connsiteX33" fmla="*/ 586255 w 868457"/>
                <a:gd name="connsiteY33" fmla="*/ 333551 h 867509"/>
                <a:gd name="connsiteX34" fmla="*/ 599805 w 868457"/>
                <a:gd name="connsiteY34" fmla="*/ 358844 h 867509"/>
                <a:gd name="connsiteX35" fmla="*/ 710914 w 868457"/>
                <a:gd name="connsiteY35" fmla="*/ 298322 h 867509"/>
                <a:gd name="connsiteX36" fmla="*/ 766017 w 868457"/>
                <a:gd name="connsiteY36" fmla="*/ 331745 h 867509"/>
                <a:gd name="connsiteX37" fmla="*/ 766017 w 868457"/>
                <a:gd name="connsiteY37" fmla="*/ 536799 h 867509"/>
                <a:gd name="connsiteX38" fmla="*/ 710914 w 868457"/>
                <a:gd name="connsiteY38" fmla="*/ 570222 h 867509"/>
                <a:gd name="connsiteX39" fmla="*/ 734400 w 868457"/>
                <a:gd name="connsiteY39" fmla="*/ 587385 h 867509"/>
                <a:gd name="connsiteX40" fmla="*/ 808473 w 868457"/>
                <a:gd name="connsiteY40" fmla="*/ 571125 h 867509"/>
                <a:gd name="connsiteX41" fmla="*/ 835572 w 868457"/>
                <a:gd name="connsiteY41" fmla="*/ 641584 h 867509"/>
                <a:gd name="connsiteX42" fmla="*/ 769629 w 868457"/>
                <a:gd name="connsiteY42" fmla="*/ 678620 h 867509"/>
                <a:gd name="connsiteX43" fmla="*/ 764210 w 868457"/>
                <a:gd name="connsiteY43" fmla="*/ 706623 h 867509"/>
                <a:gd name="connsiteX44" fmla="*/ 781373 w 868457"/>
                <a:gd name="connsiteY44" fmla="*/ 708430 h 867509"/>
                <a:gd name="connsiteX45" fmla="*/ 867189 w 868457"/>
                <a:gd name="connsiteY45" fmla="*/ 628938 h 867509"/>
                <a:gd name="connsiteX46" fmla="*/ 795826 w 868457"/>
                <a:gd name="connsiteY46" fmla="*/ 535896 h 867509"/>
                <a:gd name="connsiteX47" fmla="*/ 795826 w 868457"/>
                <a:gd name="connsiteY47" fmla="*/ 330842 h 867509"/>
                <a:gd name="connsiteX48" fmla="*/ 868092 w 868457"/>
                <a:gd name="connsiteY48" fmla="*/ 253156 h 867509"/>
                <a:gd name="connsiteX49" fmla="*/ 811183 w 868457"/>
                <a:gd name="connsiteY49" fmla="*/ 163727 h 867509"/>
                <a:gd name="connsiteX50" fmla="*/ 710010 w 868457"/>
                <a:gd name="connsiteY50" fmla="*/ 197150 h 867509"/>
                <a:gd name="connsiteX51" fmla="*/ 518506 w 868457"/>
                <a:gd name="connsiteY51" fmla="*/ 109528 h 867509"/>
                <a:gd name="connsiteX52" fmla="*/ 485083 w 868457"/>
                <a:gd name="connsiteY52" fmla="*/ 15582 h 867509"/>
                <a:gd name="connsiteX53" fmla="*/ 385718 w 868457"/>
                <a:gd name="connsiteY53" fmla="*/ 15582 h 867509"/>
                <a:gd name="connsiteX54" fmla="*/ 352295 w 868457"/>
                <a:gd name="connsiteY54" fmla="*/ 109528 h 867509"/>
                <a:gd name="connsiteX55" fmla="*/ 160791 w 868457"/>
                <a:gd name="connsiteY55" fmla="*/ 197150 h 867509"/>
                <a:gd name="connsiteX56" fmla="*/ 59619 w 868457"/>
                <a:gd name="connsiteY56" fmla="*/ 163727 h 867509"/>
                <a:gd name="connsiteX57" fmla="*/ 2710 w 868457"/>
                <a:gd name="connsiteY57" fmla="*/ 253156 h 867509"/>
                <a:gd name="connsiteX58" fmla="*/ 74976 w 868457"/>
                <a:gd name="connsiteY58" fmla="*/ 330842 h 867509"/>
                <a:gd name="connsiteX59" fmla="*/ 74976 w 868457"/>
                <a:gd name="connsiteY59" fmla="*/ 535896 h 867509"/>
                <a:gd name="connsiteX60" fmla="*/ 0 w 868457"/>
                <a:gd name="connsiteY60" fmla="*/ 621711 h 867509"/>
                <a:gd name="connsiteX61" fmla="*/ 780469 w 868457"/>
                <a:gd name="connsiteY61" fmla="*/ 188117 h 867509"/>
                <a:gd name="connsiteX62" fmla="*/ 838282 w 868457"/>
                <a:gd name="connsiteY62" fmla="*/ 245929 h 867509"/>
                <a:gd name="connsiteX63" fmla="*/ 780469 w 868457"/>
                <a:gd name="connsiteY63" fmla="*/ 303742 h 867509"/>
                <a:gd name="connsiteX64" fmla="*/ 722657 w 868457"/>
                <a:gd name="connsiteY64" fmla="*/ 245929 h 867509"/>
                <a:gd name="connsiteX65" fmla="*/ 780469 w 868457"/>
                <a:gd name="connsiteY65" fmla="*/ 188117 h 867509"/>
                <a:gd name="connsiteX66" fmla="*/ 433594 w 868457"/>
                <a:gd name="connsiteY66" fmla="*/ 29132 h 867509"/>
                <a:gd name="connsiteX67" fmla="*/ 491407 w 868457"/>
                <a:gd name="connsiteY67" fmla="*/ 86945 h 867509"/>
                <a:gd name="connsiteX68" fmla="*/ 433594 w 868457"/>
                <a:gd name="connsiteY68" fmla="*/ 144757 h 867509"/>
                <a:gd name="connsiteX69" fmla="*/ 375782 w 868457"/>
                <a:gd name="connsiteY69" fmla="*/ 86945 h 867509"/>
                <a:gd name="connsiteX70" fmla="*/ 433594 w 868457"/>
                <a:gd name="connsiteY70" fmla="*/ 29132 h 867509"/>
                <a:gd name="connsiteX71" fmla="*/ 144531 w 868457"/>
                <a:gd name="connsiteY71" fmla="*/ 621711 h 867509"/>
                <a:gd name="connsiteX72" fmla="*/ 86719 w 868457"/>
                <a:gd name="connsiteY72" fmla="*/ 679524 h 867509"/>
                <a:gd name="connsiteX73" fmla="*/ 28906 w 868457"/>
                <a:gd name="connsiteY73" fmla="*/ 621711 h 867509"/>
                <a:gd name="connsiteX74" fmla="*/ 86719 w 868457"/>
                <a:gd name="connsiteY74" fmla="*/ 563898 h 867509"/>
                <a:gd name="connsiteX75" fmla="*/ 144531 w 868457"/>
                <a:gd name="connsiteY75" fmla="*/ 621711 h 867509"/>
                <a:gd name="connsiteX76" fmla="*/ 28906 w 868457"/>
                <a:gd name="connsiteY76" fmla="*/ 245929 h 867509"/>
                <a:gd name="connsiteX77" fmla="*/ 86719 w 868457"/>
                <a:gd name="connsiteY77" fmla="*/ 188117 h 867509"/>
                <a:gd name="connsiteX78" fmla="*/ 144531 w 868457"/>
                <a:gd name="connsiteY78" fmla="*/ 245929 h 867509"/>
                <a:gd name="connsiteX79" fmla="*/ 86719 w 868457"/>
                <a:gd name="connsiteY79" fmla="*/ 303742 h 867509"/>
                <a:gd name="connsiteX80" fmla="*/ 28906 w 868457"/>
                <a:gd name="connsiteY80" fmla="*/ 245929 h 86750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Lst>
              <a:rect l="l" t="t" r="r" b="b"/>
              <a:pathLst>
                <a:path w="868457" h="867509">
                  <a:moveTo>
                    <a:pt x="0" y="621711"/>
                  </a:moveTo>
                  <a:cubicBezTo>
                    <a:pt x="0" y="659650"/>
                    <a:pt x="25293" y="693073"/>
                    <a:pt x="61426" y="704816"/>
                  </a:cubicBezTo>
                  <a:cubicBezTo>
                    <a:pt x="97559" y="716560"/>
                    <a:pt x="137304" y="702107"/>
                    <a:pt x="158984" y="670490"/>
                  </a:cubicBezTo>
                  <a:lnTo>
                    <a:pt x="350489" y="758113"/>
                  </a:lnTo>
                  <a:cubicBezTo>
                    <a:pt x="348682" y="765339"/>
                    <a:pt x="347779" y="772566"/>
                    <a:pt x="347779" y="780696"/>
                  </a:cubicBezTo>
                  <a:cubicBezTo>
                    <a:pt x="347779" y="813215"/>
                    <a:pt x="366748" y="843928"/>
                    <a:pt x="395655" y="858381"/>
                  </a:cubicBezTo>
                  <a:cubicBezTo>
                    <a:pt x="425464" y="872835"/>
                    <a:pt x="459790" y="870125"/>
                    <a:pt x="485987" y="850251"/>
                  </a:cubicBezTo>
                  <a:lnTo>
                    <a:pt x="468824" y="826765"/>
                  </a:lnTo>
                  <a:cubicBezTo>
                    <a:pt x="458887" y="833992"/>
                    <a:pt x="446240" y="838508"/>
                    <a:pt x="434497" y="838508"/>
                  </a:cubicBezTo>
                  <a:cubicBezTo>
                    <a:pt x="415528" y="838508"/>
                    <a:pt x="396558" y="828572"/>
                    <a:pt x="386621" y="812312"/>
                  </a:cubicBezTo>
                  <a:cubicBezTo>
                    <a:pt x="375782" y="796052"/>
                    <a:pt x="373975" y="775276"/>
                    <a:pt x="382105" y="758113"/>
                  </a:cubicBezTo>
                  <a:cubicBezTo>
                    <a:pt x="383912" y="754499"/>
                    <a:pt x="384815" y="749982"/>
                    <a:pt x="383008" y="746370"/>
                  </a:cubicBezTo>
                  <a:cubicBezTo>
                    <a:pt x="382105" y="742756"/>
                    <a:pt x="378491" y="739143"/>
                    <a:pt x="374878" y="737336"/>
                  </a:cubicBezTo>
                  <a:lnTo>
                    <a:pt x="171631" y="644294"/>
                  </a:lnTo>
                  <a:cubicBezTo>
                    <a:pt x="176148" y="628034"/>
                    <a:pt x="175244" y="611774"/>
                    <a:pt x="170727" y="595515"/>
                  </a:cubicBezTo>
                  <a:lnTo>
                    <a:pt x="282740" y="534089"/>
                  </a:lnTo>
                  <a:lnTo>
                    <a:pt x="269190" y="508796"/>
                  </a:lnTo>
                  <a:lnTo>
                    <a:pt x="158081" y="569318"/>
                  </a:lnTo>
                  <a:cubicBezTo>
                    <a:pt x="144531" y="551252"/>
                    <a:pt x="124658" y="539509"/>
                    <a:pt x="102978" y="535896"/>
                  </a:cubicBezTo>
                  <a:lnTo>
                    <a:pt x="102978" y="330842"/>
                  </a:lnTo>
                  <a:cubicBezTo>
                    <a:pt x="121045" y="328132"/>
                    <a:pt x="137304" y="319099"/>
                    <a:pt x="149951" y="306452"/>
                  </a:cubicBezTo>
                  <a:lnTo>
                    <a:pt x="270093" y="366974"/>
                  </a:lnTo>
                  <a:lnTo>
                    <a:pt x="282740" y="340778"/>
                  </a:lnTo>
                  <a:lnTo>
                    <a:pt x="166211" y="282966"/>
                  </a:lnTo>
                  <a:cubicBezTo>
                    <a:pt x="175244" y="263996"/>
                    <a:pt x="177051" y="243219"/>
                    <a:pt x="171631" y="223346"/>
                  </a:cubicBezTo>
                  <a:lnTo>
                    <a:pt x="363135" y="135724"/>
                  </a:lnTo>
                  <a:cubicBezTo>
                    <a:pt x="376685" y="155597"/>
                    <a:pt x="397461" y="168244"/>
                    <a:pt x="420044" y="172760"/>
                  </a:cubicBezTo>
                  <a:lnTo>
                    <a:pt x="420044" y="245929"/>
                  </a:lnTo>
                  <a:lnTo>
                    <a:pt x="448950" y="245929"/>
                  </a:lnTo>
                  <a:lnTo>
                    <a:pt x="448950" y="172760"/>
                  </a:lnTo>
                  <a:cubicBezTo>
                    <a:pt x="472437" y="169147"/>
                    <a:pt x="493213" y="155597"/>
                    <a:pt x="505860" y="135724"/>
                  </a:cubicBezTo>
                  <a:lnTo>
                    <a:pt x="697364" y="223346"/>
                  </a:lnTo>
                  <a:cubicBezTo>
                    <a:pt x="692847" y="239606"/>
                    <a:pt x="693751" y="255866"/>
                    <a:pt x="698267" y="272126"/>
                  </a:cubicBezTo>
                  <a:lnTo>
                    <a:pt x="586255" y="333551"/>
                  </a:lnTo>
                  <a:lnTo>
                    <a:pt x="599805" y="358844"/>
                  </a:lnTo>
                  <a:lnTo>
                    <a:pt x="710914" y="298322"/>
                  </a:lnTo>
                  <a:cubicBezTo>
                    <a:pt x="724463" y="316388"/>
                    <a:pt x="744337" y="328132"/>
                    <a:pt x="766017" y="331745"/>
                  </a:cubicBezTo>
                  <a:lnTo>
                    <a:pt x="766017" y="536799"/>
                  </a:lnTo>
                  <a:cubicBezTo>
                    <a:pt x="744337" y="540412"/>
                    <a:pt x="724463" y="552155"/>
                    <a:pt x="710914" y="570222"/>
                  </a:cubicBezTo>
                  <a:lnTo>
                    <a:pt x="734400" y="587385"/>
                  </a:lnTo>
                  <a:cubicBezTo>
                    <a:pt x="751563" y="564802"/>
                    <a:pt x="783179" y="557575"/>
                    <a:pt x="808473" y="571125"/>
                  </a:cubicBezTo>
                  <a:cubicBezTo>
                    <a:pt x="833766" y="584675"/>
                    <a:pt x="845509" y="614484"/>
                    <a:pt x="835572" y="641584"/>
                  </a:cubicBezTo>
                  <a:cubicBezTo>
                    <a:pt x="825636" y="668684"/>
                    <a:pt x="797633" y="684040"/>
                    <a:pt x="769629" y="678620"/>
                  </a:cubicBezTo>
                  <a:lnTo>
                    <a:pt x="764210" y="706623"/>
                  </a:lnTo>
                  <a:cubicBezTo>
                    <a:pt x="769629" y="707527"/>
                    <a:pt x="775953" y="708430"/>
                    <a:pt x="781373" y="708430"/>
                  </a:cubicBezTo>
                  <a:cubicBezTo>
                    <a:pt x="826539" y="708430"/>
                    <a:pt x="863575" y="674104"/>
                    <a:pt x="867189" y="628938"/>
                  </a:cubicBezTo>
                  <a:cubicBezTo>
                    <a:pt x="870802" y="583772"/>
                    <a:pt x="840089" y="544025"/>
                    <a:pt x="795826" y="535896"/>
                  </a:cubicBezTo>
                  <a:lnTo>
                    <a:pt x="795826" y="330842"/>
                  </a:lnTo>
                  <a:cubicBezTo>
                    <a:pt x="834669" y="324518"/>
                    <a:pt x="864478" y="291999"/>
                    <a:pt x="868092" y="253156"/>
                  </a:cubicBezTo>
                  <a:cubicBezTo>
                    <a:pt x="871705" y="213410"/>
                    <a:pt x="848219" y="177277"/>
                    <a:pt x="811183" y="163727"/>
                  </a:cubicBezTo>
                  <a:cubicBezTo>
                    <a:pt x="774146" y="150177"/>
                    <a:pt x="732594" y="163727"/>
                    <a:pt x="710010" y="197150"/>
                  </a:cubicBezTo>
                  <a:lnTo>
                    <a:pt x="518506" y="109528"/>
                  </a:lnTo>
                  <a:cubicBezTo>
                    <a:pt x="528443" y="74298"/>
                    <a:pt x="514893" y="37262"/>
                    <a:pt x="485083" y="15582"/>
                  </a:cubicBezTo>
                  <a:cubicBezTo>
                    <a:pt x="455274" y="-5194"/>
                    <a:pt x="415528" y="-5194"/>
                    <a:pt x="385718" y="15582"/>
                  </a:cubicBezTo>
                  <a:cubicBezTo>
                    <a:pt x="355908" y="36359"/>
                    <a:pt x="342359" y="74298"/>
                    <a:pt x="352295" y="109528"/>
                  </a:cubicBezTo>
                  <a:lnTo>
                    <a:pt x="160791" y="197150"/>
                  </a:lnTo>
                  <a:cubicBezTo>
                    <a:pt x="138208" y="164630"/>
                    <a:pt x="97559" y="151080"/>
                    <a:pt x="59619" y="163727"/>
                  </a:cubicBezTo>
                  <a:cubicBezTo>
                    <a:pt x="22583" y="177277"/>
                    <a:pt x="-904" y="213410"/>
                    <a:pt x="2710" y="253156"/>
                  </a:cubicBezTo>
                  <a:cubicBezTo>
                    <a:pt x="6323" y="292902"/>
                    <a:pt x="36133" y="324518"/>
                    <a:pt x="74976" y="330842"/>
                  </a:cubicBezTo>
                  <a:lnTo>
                    <a:pt x="74976" y="535896"/>
                  </a:lnTo>
                  <a:cubicBezTo>
                    <a:pt x="30713" y="543122"/>
                    <a:pt x="0" y="579255"/>
                    <a:pt x="0" y="621711"/>
                  </a:cubicBezTo>
                  <a:close/>
                  <a:moveTo>
                    <a:pt x="780469" y="188117"/>
                  </a:moveTo>
                  <a:cubicBezTo>
                    <a:pt x="812086" y="188117"/>
                    <a:pt x="838282" y="214313"/>
                    <a:pt x="838282" y="245929"/>
                  </a:cubicBezTo>
                  <a:cubicBezTo>
                    <a:pt x="838282" y="277545"/>
                    <a:pt x="812086" y="303742"/>
                    <a:pt x="780469" y="303742"/>
                  </a:cubicBezTo>
                  <a:cubicBezTo>
                    <a:pt x="748853" y="303742"/>
                    <a:pt x="722657" y="277545"/>
                    <a:pt x="722657" y="245929"/>
                  </a:cubicBezTo>
                  <a:cubicBezTo>
                    <a:pt x="722657" y="213410"/>
                    <a:pt x="748853" y="188117"/>
                    <a:pt x="780469" y="188117"/>
                  </a:cubicBezTo>
                  <a:close/>
                  <a:moveTo>
                    <a:pt x="433594" y="29132"/>
                  </a:moveTo>
                  <a:cubicBezTo>
                    <a:pt x="465211" y="29132"/>
                    <a:pt x="491407" y="55329"/>
                    <a:pt x="491407" y="86945"/>
                  </a:cubicBezTo>
                  <a:cubicBezTo>
                    <a:pt x="491407" y="118561"/>
                    <a:pt x="465211" y="144757"/>
                    <a:pt x="433594" y="144757"/>
                  </a:cubicBezTo>
                  <a:cubicBezTo>
                    <a:pt x="401978" y="144757"/>
                    <a:pt x="375782" y="118561"/>
                    <a:pt x="375782" y="86945"/>
                  </a:cubicBezTo>
                  <a:cubicBezTo>
                    <a:pt x="375782" y="55329"/>
                    <a:pt x="401978" y="29132"/>
                    <a:pt x="433594" y="29132"/>
                  </a:cubicBezTo>
                  <a:close/>
                  <a:moveTo>
                    <a:pt x="144531" y="621711"/>
                  </a:moveTo>
                  <a:cubicBezTo>
                    <a:pt x="144531" y="653328"/>
                    <a:pt x="118335" y="679524"/>
                    <a:pt x="86719" y="679524"/>
                  </a:cubicBezTo>
                  <a:cubicBezTo>
                    <a:pt x="55102" y="679524"/>
                    <a:pt x="28906" y="653328"/>
                    <a:pt x="28906" y="621711"/>
                  </a:cubicBezTo>
                  <a:cubicBezTo>
                    <a:pt x="28906" y="590095"/>
                    <a:pt x="55102" y="563898"/>
                    <a:pt x="86719" y="563898"/>
                  </a:cubicBezTo>
                  <a:cubicBezTo>
                    <a:pt x="118335" y="563898"/>
                    <a:pt x="144531" y="589191"/>
                    <a:pt x="144531" y="621711"/>
                  </a:cubicBezTo>
                  <a:close/>
                  <a:moveTo>
                    <a:pt x="28906" y="245929"/>
                  </a:moveTo>
                  <a:cubicBezTo>
                    <a:pt x="28906" y="214313"/>
                    <a:pt x="55102" y="188117"/>
                    <a:pt x="86719" y="188117"/>
                  </a:cubicBezTo>
                  <a:cubicBezTo>
                    <a:pt x="118335" y="188117"/>
                    <a:pt x="144531" y="214313"/>
                    <a:pt x="144531" y="245929"/>
                  </a:cubicBezTo>
                  <a:cubicBezTo>
                    <a:pt x="144531" y="277545"/>
                    <a:pt x="118335" y="303742"/>
                    <a:pt x="86719" y="303742"/>
                  </a:cubicBezTo>
                  <a:cubicBezTo>
                    <a:pt x="55102" y="303742"/>
                    <a:pt x="28906" y="277545"/>
                    <a:pt x="28906" y="245929"/>
                  </a:cubicBezTo>
                  <a:close/>
                </a:path>
              </a:pathLst>
            </a:custGeom>
            <a:grpFill/>
            <a:ln w="9028" cap="flat">
              <a:noFill/>
              <a:prstDash val="solid"/>
              <a:miter/>
            </a:ln>
          </p:spPr>
          <p:txBody>
            <a:bodyPr rtlCol="0" anchor="ctr"/>
            <a:lstStyle/>
            <a:p>
              <a:endParaRPr lang="nl-NL">
                <a:latin typeface="Calibri" panose="020F0502020204030204" pitchFamily="34" charset="0"/>
                <a:cs typeface="Calibri" panose="020F0502020204030204" pitchFamily="34" charset="0"/>
              </a:endParaRPr>
            </a:p>
          </p:txBody>
        </p:sp>
        <p:sp>
          <p:nvSpPr>
            <p:cNvPr id="156" name="Freeform 155">
              <a:extLst>
                <a:ext uri="{FF2B5EF4-FFF2-40B4-BE49-F238E27FC236}">
                  <a16:creationId xmlns:a16="http://schemas.microsoft.com/office/drawing/2014/main" id="{224E98E4-679D-BC27-42E7-0F0DDF6A80C6}"/>
                </a:ext>
              </a:extLst>
            </p:cNvPr>
            <p:cNvSpPr/>
            <p:nvPr/>
          </p:nvSpPr>
          <p:spPr>
            <a:xfrm>
              <a:off x="7618928" y="1129902"/>
              <a:ext cx="144531" cy="144531"/>
            </a:xfrm>
            <a:custGeom>
              <a:avLst/>
              <a:gdLst>
                <a:gd name="connsiteX0" fmla="*/ 72266 w 144531"/>
                <a:gd name="connsiteY0" fmla="*/ 0 h 144531"/>
                <a:gd name="connsiteX1" fmla="*/ 0 w 144531"/>
                <a:gd name="connsiteY1" fmla="*/ 72266 h 144531"/>
                <a:gd name="connsiteX2" fmla="*/ 72266 w 144531"/>
                <a:gd name="connsiteY2" fmla="*/ 144531 h 144531"/>
                <a:gd name="connsiteX3" fmla="*/ 144531 w 144531"/>
                <a:gd name="connsiteY3" fmla="*/ 72266 h 144531"/>
                <a:gd name="connsiteX4" fmla="*/ 72266 w 144531"/>
                <a:gd name="connsiteY4" fmla="*/ 0 h 144531"/>
                <a:gd name="connsiteX5" fmla="*/ 72266 w 144531"/>
                <a:gd name="connsiteY5" fmla="*/ 115626 h 144531"/>
                <a:gd name="connsiteX6" fmla="*/ 28906 w 144531"/>
                <a:gd name="connsiteY6" fmla="*/ 72266 h 144531"/>
                <a:gd name="connsiteX7" fmla="*/ 72266 w 144531"/>
                <a:gd name="connsiteY7" fmla="*/ 28906 h 144531"/>
                <a:gd name="connsiteX8" fmla="*/ 115625 w 144531"/>
                <a:gd name="connsiteY8" fmla="*/ 72266 h 144531"/>
                <a:gd name="connsiteX9" fmla="*/ 72266 w 144531"/>
                <a:gd name="connsiteY9" fmla="*/ 115626 h 14453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144531" h="144531">
                  <a:moveTo>
                    <a:pt x="72266" y="0"/>
                  </a:moveTo>
                  <a:cubicBezTo>
                    <a:pt x="32519" y="0"/>
                    <a:pt x="0" y="32520"/>
                    <a:pt x="0" y="72266"/>
                  </a:cubicBezTo>
                  <a:cubicBezTo>
                    <a:pt x="0" y="112012"/>
                    <a:pt x="32519" y="144531"/>
                    <a:pt x="72266" y="144531"/>
                  </a:cubicBezTo>
                  <a:cubicBezTo>
                    <a:pt x="112012" y="144531"/>
                    <a:pt x="144531" y="112012"/>
                    <a:pt x="144531" y="72266"/>
                  </a:cubicBezTo>
                  <a:cubicBezTo>
                    <a:pt x="144531" y="31616"/>
                    <a:pt x="112012" y="0"/>
                    <a:pt x="72266" y="0"/>
                  </a:cubicBezTo>
                  <a:close/>
                  <a:moveTo>
                    <a:pt x="72266" y="115626"/>
                  </a:moveTo>
                  <a:cubicBezTo>
                    <a:pt x="48779" y="115626"/>
                    <a:pt x="28906" y="96656"/>
                    <a:pt x="28906" y="72266"/>
                  </a:cubicBezTo>
                  <a:cubicBezTo>
                    <a:pt x="28906" y="48780"/>
                    <a:pt x="47876" y="28906"/>
                    <a:pt x="72266" y="28906"/>
                  </a:cubicBezTo>
                  <a:cubicBezTo>
                    <a:pt x="96655" y="28906"/>
                    <a:pt x="115625" y="47876"/>
                    <a:pt x="115625" y="72266"/>
                  </a:cubicBezTo>
                  <a:cubicBezTo>
                    <a:pt x="115625" y="95752"/>
                    <a:pt x="96655" y="115626"/>
                    <a:pt x="72266" y="115626"/>
                  </a:cubicBezTo>
                  <a:close/>
                </a:path>
              </a:pathLst>
            </a:custGeom>
            <a:grpFill/>
            <a:ln w="9028" cap="flat">
              <a:noFill/>
              <a:prstDash val="solid"/>
              <a:miter/>
            </a:ln>
          </p:spPr>
          <p:txBody>
            <a:bodyPr rtlCol="0" anchor="ctr"/>
            <a:lstStyle/>
            <a:p>
              <a:endParaRPr lang="nl-NL">
                <a:latin typeface="Calibri" panose="020F0502020204030204" pitchFamily="34" charset="0"/>
                <a:cs typeface="Calibri" panose="020F0502020204030204" pitchFamily="34" charset="0"/>
              </a:endParaRPr>
            </a:p>
          </p:txBody>
        </p:sp>
        <p:sp>
          <p:nvSpPr>
            <p:cNvPr id="157" name="Freeform 156">
              <a:extLst>
                <a:ext uri="{FF2B5EF4-FFF2-40B4-BE49-F238E27FC236}">
                  <a16:creationId xmlns:a16="http://schemas.microsoft.com/office/drawing/2014/main" id="{F1EC807C-7B1D-9156-259A-E00430D1E761}"/>
                </a:ext>
              </a:extLst>
            </p:cNvPr>
            <p:cNvSpPr/>
            <p:nvPr/>
          </p:nvSpPr>
          <p:spPr>
            <a:xfrm>
              <a:off x="7531306" y="1043183"/>
              <a:ext cx="317969" cy="317065"/>
            </a:xfrm>
            <a:custGeom>
              <a:avLst/>
              <a:gdLst>
                <a:gd name="connsiteX0" fmla="*/ 27100 w 317969"/>
                <a:gd name="connsiteY0" fmla="*/ 250220 h 317065"/>
                <a:gd name="connsiteX1" fmla="*/ 67749 w 317969"/>
                <a:gd name="connsiteY1" fmla="*/ 290870 h 317065"/>
                <a:gd name="connsiteX2" fmla="*/ 88525 w 317969"/>
                <a:gd name="connsiteY2" fmla="*/ 290870 h 317065"/>
                <a:gd name="connsiteX3" fmla="*/ 103882 w 317969"/>
                <a:gd name="connsiteY3" fmla="*/ 275513 h 317065"/>
                <a:gd name="connsiteX4" fmla="*/ 116528 w 317969"/>
                <a:gd name="connsiteY4" fmla="*/ 280933 h 317065"/>
                <a:gd name="connsiteX5" fmla="*/ 116528 w 317969"/>
                <a:gd name="connsiteY5" fmla="*/ 302613 h 317065"/>
                <a:gd name="connsiteX6" fmla="*/ 130982 w 317969"/>
                <a:gd name="connsiteY6" fmla="*/ 317066 h 317065"/>
                <a:gd name="connsiteX7" fmla="*/ 174341 w 317969"/>
                <a:gd name="connsiteY7" fmla="*/ 317066 h 317065"/>
                <a:gd name="connsiteX8" fmla="*/ 174341 w 317969"/>
                <a:gd name="connsiteY8" fmla="*/ 289063 h 317065"/>
                <a:gd name="connsiteX9" fmla="*/ 145435 w 317969"/>
                <a:gd name="connsiteY9" fmla="*/ 289063 h 317065"/>
                <a:gd name="connsiteX10" fmla="*/ 145435 w 317969"/>
                <a:gd name="connsiteY10" fmla="*/ 270996 h 317065"/>
                <a:gd name="connsiteX11" fmla="*/ 134595 w 317969"/>
                <a:gd name="connsiteY11" fmla="*/ 257447 h 317065"/>
                <a:gd name="connsiteX12" fmla="*/ 108399 w 317969"/>
                <a:gd name="connsiteY12" fmla="*/ 246607 h 317065"/>
                <a:gd name="connsiteX13" fmla="*/ 91235 w 317969"/>
                <a:gd name="connsiteY13" fmla="*/ 249317 h 317065"/>
                <a:gd name="connsiteX14" fmla="*/ 78589 w 317969"/>
                <a:gd name="connsiteY14" fmla="*/ 261963 h 317065"/>
                <a:gd name="connsiteX15" fmla="*/ 57812 w 317969"/>
                <a:gd name="connsiteY15" fmla="*/ 241187 h 317065"/>
                <a:gd name="connsiteX16" fmla="*/ 70459 w 317969"/>
                <a:gd name="connsiteY16" fmla="*/ 228540 h 317065"/>
                <a:gd name="connsiteX17" fmla="*/ 73169 w 317969"/>
                <a:gd name="connsiteY17" fmla="*/ 211377 h 317065"/>
                <a:gd name="connsiteX18" fmla="*/ 62329 w 317969"/>
                <a:gd name="connsiteY18" fmla="*/ 185181 h 317065"/>
                <a:gd name="connsiteX19" fmla="*/ 48779 w 317969"/>
                <a:gd name="connsiteY19" fmla="*/ 174341 h 317065"/>
                <a:gd name="connsiteX20" fmla="*/ 30713 w 317969"/>
                <a:gd name="connsiteY20" fmla="*/ 174341 h 317065"/>
                <a:gd name="connsiteX21" fmla="*/ 30713 w 317969"/>
                <a:gd name="connsiteY21" fmla="*/ 144531 h 317065"/>
                <a:gd name="connsiteX22" fmla="*/ 48779 w 317969"/>
                <a:gd name="connsiteY22" fmla="*/ 144531 h 317065"/>
                <a:gd name="connsiteX23" fmla="*/ 62329 w 317969"/>
                <a:gd name="connsiteY23" fmla="*/ 133691 h 317065"/>
                <a:gd name="connsiteX24" fmla="*/ 73169 w 317969"/>
                <a:gd name="connsiteY24" fmla="*/ 107495 h 317065"/>
                <a:gd name="connsiteX25" fmla="*/ 70459 w 317969"/>
                <a:gd name="connsiteY25" fmla="*/ 90332 h 317065"/>
                <a:gd name="connsiteX26" fmla="*/ 57812 w 317969"/>
                <a:gd name="connsiteY26" fmla="*/ 77685 h 317065"/>
                <a:gd name="connsiteX27" fmla="*/ 78589 w 317969"/>
                <a:gd name="connsiteY27" fmla="*/ 56909 h 317065"/>
                <a:gd name="connsiteX28" fmla="*/ 91235 w 317969"/>
                <a:gd name="connsiteY28" fmla="*/ 69556 h 317065"/>
                <a:gd name="connsiteX29" fmla="*/ 108399 w 317969"/>
                <a:gd name="connsiteY29" fmla="*/ 72266 h 317065"/>
                <a:gd name="connsiteX30" fmla="*/ 134595 w 317969"/>
                <a:gd name="connsiteY30" fmla="*/ 61426 h 317065"/>
                <a:gd name="connsiteX31" fmla="*/ 145435 w 317969"/>
                <a:gd name="connsiteY31" fmla="*/ 47876 h 317065"/>
                <a:gd name="connsiteX32" fmla="*/ 145435 w 317969"/>
                <a:gd name="connsiteY32" fmla="*/ 29809 h 317065"/>
                <a:gd name="connsiteX33" fmla="*/ 174341 w 317969"/>
                <a:gd name="connsiteY33" fmla="*/ 29809 h 317065"/>
                <a:gd name="connsiteX34" fmla="*/ 174341 w 317969"/>
                <a:gd name="connsiteY34" fmla="*/ 47876 h 317065"/>
                <a:gd name="connsiteX35" fmla="*/ 185181 w 317969"/>
                <a:gd name="connsiteY35" fmla="*/ 61426 h 317065"/>
                <a:gd name="connsiteX36" fmla="*/ 211377 w 317969"/>
                <a:gd name="connsiteY36" fmla="*/ 72266 h 317065"/>
                <a:gd name="connsiteX37" fmla="*/ 228540 w 317969"/>
                <a:gd name="connsiteY37" fmla="*/ 69556 h 317065"/>
                <a:gd name="connsiteX38" fmla="*/ 241187 w 317969"/>
                <a:gd name="connsiteY38" fmla="*/ 56909 h 317065"/>
                <a:gd name="connsiteX39" fmla="*/ 261963 w 317969"/>
                <a:gd name="connsiteY39" fmla="*/ 77685 h 317065"/>
                <a:gd name="connsiteX40" fmla="*/ 249317 w 317969"/>
                <a:gd name="connsiteY40" fmla="*/ 90332 h 317065"/>
                <a:gd name="connsiteX41" fmla="*/ 246607 w 317969"/>
                <a:gd name="connsiteY41" fmla="*/ 107495 h 317065"/>
                <a:gd name="connsiteX42" fmla="*/ 257447 w 317969"/>
                <a:gd name="connsiteY42" fmla="*/ 133691 h 317065"/>
                <a:gd name="connsiteX43" fmla="*/ 270996 w 317969"/>
                <a:gd name="connsiteY43" fmla="*/ 144531 h 317065"/>
                <a:gd name="connsiteX44" fmla="*/ 289063 w 317969"/>
                <a:gd name="connsiteY44" fmla="*/ 144531 h 317065"/>
                <a:gd name="connsiteX45" fmla="*/ 289063 w 317969"/>
                <a:gd name="connsiteY45" fmla="*/ 187891 h 317065"/>
                <a:gd name="connsiteX46" fmla="*/ 317969 w 317969"/>
                <a:gd name="connsiteY46" fmla="*/ 187891 h 317065"/>
                <a:gd name="connsiteX47" fmla="*/ 317969 w 317969"/>
                <a:gd name="connsiteY47" fmla="*/ 130079 h 317065"/>
                <a:gd name="connsiteX48" fmla="*/ 303516 w 317969"/>
                <a:gd name="connsiteY48" fmla="*/ 115625 h 317065"/>
                <a:gd name="connsiteX49" fmla="*/ 281836 w 317969"/>
                <a:gd name="connsiteY49" fmla="*/ 115625 h 317065"/>
                <a:gd name="connsiteX50" fmla="*/ 276416 w 317969"/>
                <a:gd name="connsiteY50" fmla="*/ 102979 h 317065"/>
                <a:gd name="connsiteX51" fmla="*/ 291773 w 317969"/>
                <a:gd name="connsiteY51" fmla="*/ 87622 h 317065"/>
                <a:gd name="connsiteX52" fmla="*/ 291773 w 317969"/>
                <a:gd name="connsiteY52" fmla="*/ 66846 h 317065"/>
                <a:gd name="connsiteX53" fmla="*/ 251123 w 317969"/>
                <a:gd name="connsiteY53" fmla="*/ 26197 h 317065"/>
                <a:gd name="connsiteX54" fmla="*/ 230347 w 317969"/>
                <a:gd name="connsiteY54" fmla="*/ 26197 h 317065"/>
                <a:gd name="connsiteX55" fmla="*/ 214990 w 317969"/>
                <a:gd name="connsiteY55" fmla="*/ 41553 h 317065"/>
                <a:gd name="connsiteX56" fmla="*/ 202344 w 317969"/>
                <a:gd name="connsiteY56" fmla="*/ 36133 h 317065"/>
                <a:gd name="connsiteX57" fmla="*/ 202344 w 317969"/>
                <a:gd name="connsiteY57" fmla="*/ 14453 h 317065"/>
                <a:gd name="connsiteX58" fmla="*/ 187891 w 317969"/>
                <a:gd name="connsiteY58" fmla="*/ 0 h 317065"/>
                <a:gd name="connsiteX59" fmla="*/ 130078 w 317969"/>
                <a:gd name="connsiteY59" fmla="*/ 0 h 317065"/>
                <a:gd name="connsiteX60" fmla="*/ 115625 w 317969"/>
                <a:gd name="connsiteY60" fmla="*/ 14453 h 317065"/>
                <a:gd name="connsiteX61" fmla="*/ 115625 w 317969"/>
                <a:gd name="connsiteY61" fmla="*/ 36133 h 317065"/>
                <a:gd name="connsiteX62" fmla="*/ 102978 w 317969"/>
                <a:gd name="connsiteY62" fmla="*/ 41553 h 317065"/>
                <a:gd name="connsiteX63" fmla="*/ 87622 w 317969"/>
                <a:gd name="connsiteY63" fmla="*/ 26197 h 317065"/>
                <a:gd name="connsiteX64" fmla="*/ 66845 w 317969"/>
                <a:gd name="connsiteY64" fmla="*/ 26197 h 317065"/>
                <a:gd name="connsiteX65" fmla="*/ 26196 w 317969"/>
                <a:gd name="connsiteY65" fmla="*/ 66846 h 317065"/>
                <a:gd name="connsiteX66" fmla="*/ 26196 w 317969"/>
                <a:gd name="connsiteY66" fmla="*/ 87622 h 317065"/>
                <a:gd name="connsiteX67" fmla="*/ 41553 w 317969"/>
                <a:gd name="connsiteY67" fmla="*/ 102979 h 317065"/>
                <a:gd name="connsiteX68" fmla="*/ 36133 w 317969"/>
                <a:gd name="connsiteY68" fmla="*/ 115625 h 317065"/>
                <a:gd name="connsiteX69" fmla="*/ 14453 w 317969"/>
                <a:gd name="connsiteY69" fmla="*/ 115625 h 317065"/>
                <a:gd name="connsiteX70" fmla="*/ 0 w 317969"/>
                <a:gd name="connsiteY70" fmla="*/ 130079 h 317065"/>
                <a:gd name="connsiteX71" fmla="*/ 0 w 317969"/>
                <a:gd name="connsiteY71" fmla="*/ 187891 h 317065"/>
                <a:gd name="connsiteX72" fmla="*/ 14453 w 317969"/>
                <a:gd name="connsiteY72" fmla="*/ 202344 h 317065"/>
                <a:gd name="connsiteX73" fmla="*/ 36133 w 317969"/>
                <a:gd name="connsiteY73" fmla="*/ 202344 h 317065"/>
                <a:gd name="connsiteX74" fmla="*/ 41553 w 317969"/>
                <a:gd name="connsiteY74" fmla="*/ 214990 h 317065"/>
                <a:gd name="connsiteX75" fmla="*/ 26196 w 317969"/>
                <a:gd name="connsiteY75" fmla="*/ 230347 h 317065"/>
                <a:gd name="connsiteX76" fmla="*/ 27100 w 317969"/>
                <a:gd name="connsiteY76" fmla="*/ 250220 h 31706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Lst>
              <a:rect l="l" t="t" r="r" b="b"/>
              <a:pathLst>
                <a:path w="317969" h="317065">
                  <a:moveTo>
                    <a:pt x="27100" y="250220"/>
                  </a:moveTo>
                  <a:lnTo>
                    <a:pt x="67749" y="290870"/>
                  </a:lnTo>
                  <a:cubicBezTo>
                    <a:pt x="73169" y="296289"/>
                    <a:pt x="82202" y="296289"/>
                    <a:pt x="88525" y="290870"/>
                  </a:cubicBezTo>
                  <a:lnTo>
                    <a:pt x="103882" y="275513"/>
                  </a:lnTo>
                  <a:cubicBezTo>
                    <a:pt x="108399" y="277320"/>
                    <a:pt x="112012" y="279127"/>
                    <a:pt x="116528" y="280933"/>
                  </a:cubicBezTo>
                  <a:lnTo>
                    <a:pt x="116528" y="302613"/>
                  </a:lnTo>
                  <a:cubicBezTo>
                    <a:pt x="116528" y="310743"/>
                    <a:pt x="122852" y="317066"/>
                    <a:pt x="130982" y="317066"/>
                  </a:cubicBezTo>
                  <a:lnTo>
                    <a:pt x="174341" y="317066"/>
                  </a:lnTo>
                  <a:lnTo>
                    <a:pt x="174341" y="289063"/>
                  </a:lnTo>
                  <a:lnTo>
                    <a:pt x="145435" y="289063"/>
                  </a:lnTo>
                  <a:lnTo>
                    <a:pt x="145435" y="270996"/>
                  </a:lnTo>
                  <a:cubicBezTo>
                    <a:pt x="145435" y="264673"/>
                    <a:pt x="140918" y="258350"/>
                    <a:pt x="134595" y="257447"/>
                  </a:cubicBezTo>
                  <a:cubicBezTo>
                    <a:pt x="125561" y="254737"/>
                    <a:pt x="116528" y="251123"/>
                    <a:pt x="108399" y="246607"/>
                  </a:cubicBezTo>
                  <a:cubicBezTo>
                    <a:pt x="102978" y="242994"/>
                    <a:pt x="95752" y="243897"/>
                    <a:pt x="91235" y="249317"/>
                  </a:cubicBezTo>
                  <a:lnTo>
                    <a:pt x="78589" y="261963"/>
                  </a:lnTo>
                  <a:lnTo>
                    <a:pt x="57812" y="241187"/>
                  </a:lnTo>
                  <a:lnTo>
                    <a:pt x="70459" y="228540"/>
                  </a:lnTo>
                  <a:cubicBezTo>
                    <a:pt x="74976" y="224024"/>
                    <a:pt x="75879" y="216797"/>
                    <a:pt x="73169" y="211377"/>
                  </a:cubicBezTo>
                  <a:cubicBezTo>
                    <a:pt x="68652" y="203247"/>
                    <a:pt x="65039" y="194214"/>
                    <a:pt x="62329" y="185181"/>
                  </a:cubicBezTo>
                  <a:cubicBezTo>
                    <a:pt x="60523" y="178858"/>
                    <a:pt x="55102" y="174341"/>
                    <a:pt x="48779" y="174341"/>
                  </a:cubicBezTo>
                  <a:lnTo>
                    <a:pt x="30713" y="174341"/>
                  </a:lnTo>
                  <a:lnTo>
                    <a:pt x="30713" y="144531"/>
                  </a:lnTo>
                  <a:lnTo>
                    <a:pt x="48779" y="144531"/>
                  </a:lnTo>
                  <a:cubicBezTo>
                    <a:pt x="55102" y="144531"/>
                    <a:pt x="61426" y="140015"/>
                    <a:pt x="62329" y="133691"/>
                  </a:cubicBezTo>
                  <a:cubicBezTo>
                    <a:pt x="65039" y="124658"/>
                    <a:pt x="68652" y="115625"/>
                    <a:pt x="73169" y="107495"/>
                  </a:cubicBezTo>
                  <a:cubicBezTo>
                    <a:pt x="76782" y="102075"/>
                    <a:pt x="75879" y="94849"/>
                    <a:pt x="70459" y="90332"/>
                  </a:cubicBezTo>
                  <a:lnTo>
                    <a:pt x="57812" y="77685"/>
                  </a:lnTo>
                  <a:lnTo>
                    <a:pt x="78589" y="56909"/>
                  </a:lnTo>
                  <a:lnTo>
                    <a:pt x="91235" y="69556"/>
                  </a:lnTo>
                  <a:cubicBezTo>
                    <a:pt x="95752" y="74072"/>
                    <a:pt x="102978" y="74976"/>
                    <a:pt x="108399" y="72266"/>
                  </a:cubicBezTo>
                  <a:cubicBezTo>
                    <a:pt x="116528" y="67749"/>
                    <a:pt x="125561" y="64136"/>
                    <a:pt x="134595" y="61426"/>
                  </a:cubicBezTo>
                  <a:cubicBezTo>
                    <a:pt x="140918" y="59619"/>
                    <a:pt x="145435" y="54199"/>
                    <a:pt x="145435" y="47876"/>
                  </a:cubicBezTo>
                  <a:lnTo>
                    <a:pt x="145435" y="29809"/>
                  </a:lnTo>
                  <a:lnTo>
                    <a:pt x="174341" y="29809"/>
                  </a:lnTo>
                  <a:lnTo>
                    <a:pt x="174341" y="47876"/>
                  </a:lnTo>
                  <a:cubicBezTo>
                    <a:pt x="174341" y="54199"/>
                    <a:pt x="178858" y="60523"/>
                    <a:pt x="185181" y="61426"/>
                  </a:cubicBezTo>
                  <a:cubicBezTo>
                    <a:pt x="194214" y="64136"/>
                    <a:pt x="203247" y="67749"/>
                    <a:pt x="211377" y="72266"/>
                  </a:cubicBezTo>
                  <a:cubicBezTo>
                    <a:pt x="216797" y="75879"/>
                    <a:pt x="224024" y="74976"/>
                    <a:pt x="228540" y="69556"/>
                  </a:cubicBezTo>
                  <a:lnTo>
                    <a:pt x="241187" y="56909"/>
                  </a:lnTo>
                  <a:lnTo>
                    <a:pt x="261963" y="77685"/>
                  </a:lnTo>
                  <a:lnTo>
                    <a:pt x="249317" y="90332"/>
                  </a:lnTo>
                  <a:cubicBezTo>
                    <a:pt x="244800" y="94849"/>
                    <a:pt x="243897" y="102075"/>
                    <a:pt x="246607" y="107495"/>
                  </a:cubicBezTo>
                  <a:cubicBezTo>
                    <a:pt x="251123" y="115625"/>
                    <a:pt x="254737" y="124658"/>
                    <a:pt x="257447" y="133691"/>
                  </a:cubicBezTo>
                  <a:cubicBezTo>
                    <a:pt x="259253" y="140015"/>
                    <a:pt x="264673" y="144531"/>
                    <a:pt x="270996" y="144531"/>
                  </a:cubicBezTo>
                  <a:lnTo>
                    <a:pt x="289063" y="144531"/>
                  </a:lnTo>
                  <a:lnTo>
                    <a:pt x="289063" y="187891"/>
                  </a:lnTo>
                  <a:lnTo>
                    <a:pt x="317969" y="187891"/>
                  </a:lnTo>
                  <a:lnTo>
                    <a:pt x="317969" y="130079"/>
                  </a:lnTo>
                  <a:cubicBezTo>
                    <a:pt x="317969" y="121948"/>
                    <a:pt x="311646" y="115625"/>
                    <a:pt x="303516" y="115625"/>
                  </a:cubicBezTo>
                  <a:lnTo>
                    <a:pt x="281836" y="115625"/>
                  </a:lnTo>
                  <a:cubicBezTo>
                    <a:pt x="280030" y="111108"/>
                    <a:pt x="278223" y="107495"/>
                    <a:pt x="276416" y="102979"/>
                  </a:cubicBezTo>
                  <a:lnTo>
                    <a:pt x="291773" y="87622"/>
                  </a:lnTo>
                  <a:cubicBezTo>
                    <a:pt x="297192" y="82202"/>
                    <a:pt x="297192" y="73169"/>
                    <a:pt x="291773" y="66846"/>
                  </a:cubicBezTo>
                  <a:lnTo>
                    <a:pt x="251123" y="26197"/>
                  </a:lnTo>
                  <a:cubicBezTo>
                    <a:pt x="245704" y="20776"/>
                    <a:pt x="236670" y="20776"/>
                    <a:pt x="230347" y="26197"/>
                  </a:cubicBezTo>
                  <a:lnTo>
                    <a:pt x="214990" y="41553"/>
                  </a:lnTo>
                  <a:cubicBezTo>
                    <a:pt x="210474" y="39746"/>
                    <a:pt x="206860" y="37940"/>
                    <a:pt x="202344" y="36133"/>
                  </a:cubicBezTo>
                  <a:lnTo>
                    <a:pt x="202344" y="14453"/>
                  </a:lnTo>
                  <a:cubicBezTo>
                    <a:pt x="202344" y="6323"/>
                    <a:pt x="196021" y="0"/>
                    <a:pt x="187891" y="0"/>
                  </a:cubicBezTo>
                  <a:lnTo>
                    <a:pt x="130078" y="0"/>
                  </a:lnTo>
                  <a:cubicBezTo>
                    <a:pt x="121948" y="0"/>
                    <a:pt x="115625" y="6323"/>
                    <a:pt x="115625" y="14453"/>
                  </a:cubicBezTo>
                  <a:lnTo>
                    <a:pt x="115625" y="36133"/>
                  </a:lnTo>
                  <a:cubicBezTo>
                    <a:pt x="111108" y="37940"/>
                    <a:pt x="107495" y="39746"/>
                    <a:pt x="102978" y="41553"/>
                  </a:cubicBezTo>
                  <a:lnTo>
                    <a:pt x="87622" y="26197"/>
                  </a:lnTo>
                  <a:cubicBezTo>
                    <a:pt x="82202" y="20776"/>
                    <a:pt x="73169" y="20776"/>
                    <a:pt x="66845" y="26197"/>
                  </a:cubicBezTo>
                  <a:lnTo>
                    <a:pt x="26196" y="66846"/>
                  </a:lnTo>
                  <a:cubicBezTo>
                    <a:pt x="20776" y="72266"/>
                    <a:pt x="20776" y="81299"/>
                    <a:pt x="26196" y="87622"/>
                  </a:cubicBezTo>
                  <a:lnTo>
                    <a:pt x="41553" y="102979"/>
                  </a:lnTo>
                  <a:cubicBezTo>
                    <a:pt x="39746" y="107495"/>
                    <a:pt x="37940" y="111108"/>
                    <a:pt x="36133" y="115625"/>
                  </a:cubicBezTo>
                  <a:lnTo>
                    <a:pt x="14453" y="115625"/>
                  </a:lnTo>
                  <a:cubicBezTo>
                    <a:pt x="6323" y="115625"/>
                    <a:pt x="0" y="121948"/>
                    <a:pt x="0" y="130079"/>
                  </a:cubicBezTo>
                  <a:lnTo>
                    <a:pt x="0" y="187891"/>
                  </a:lnTo>
                  <a:cubicBezTo>
                    <a:pt x="0" y="196021"/>
                    <a:pt x="6323" y="202344"/>
                    <a:pt x="14453" y="202344"/>
                  </a:cubicBezTo>
                  <a:lnTo>
                    <a:pt x="36133" y="202344"/>
                  </a:lnTo>
                  <a:cubicBezTo>
                    <a:pt x="37940" y="206861"/>
                    <a:pt x="39746" y="210474"/>
                    <a:pt x="41553" y="214990"/>
                  </a:cubicBezTo>
                  <a:lnTo>
                    <a:pt x="26196" y="230347"/>
                  </a:lnTo>
                  <a:cubicBezTo>
                    <a:pt x="21679" y="235767"/>
                    <a:pt x="21679" y="244800"/>
                    <a:pt x="27100" y="250220"/>
                  </a:cubicBezTo>
                  <a:close/>
                </a:path>
              </a:pathLst>
            </a:custGeom>
            <a:grpFill/>
            <a:ln w="9028" cap="flat">
              <a:noFill/>
              <a:prstDash val="solid"/>
              <a:miter/>
            </a:ln>
          </p:spPr>
          <p:txBody>
            <a:bodyPr rtlCol="0" anchor="ctr"/>
            <a:lstStyle/>
            <a:p>
              <a:endParaRPr lang="nl-NL">
                <a:latin typeface="Calibri" panose="020F0502020204030204" pitchFamily="34" charset="0"/>
                <a:cs typeface="Calibri" panose="020F0502020204030204" pitchFamily="34" charset="0"/>
              </a:endParaRPr>
            </a:p>
          </p:txBody>
        </p:sp>
        <p:sp>
          <p:nvSpPr>
            <p:cNvPr id="158" name="Freeform 157">
              <a:extLst>
                <a:ext uri="{FF2B5EF4-FFF2-40B4-BE49-F238E27FC236}">
                  <a16:creationId xmlns:a16="http://schemas.microsoft.com/office/drawing/2014/main" id="{464454D4-F027-240D-A511-3014DEFB13A3}"/>
                </a:ext>
              </a:extLst>
            </p:cNvPr>
            <p:cNvSpPr/>
            <p:nvPr/>
          </p:nvSpPr>
          <p:spPr>
            <a:xfrm>
              <a:off x="7843855" y="1268111"/>
              <a:ext cx="113818" cy="76782"/>
            </a:xfrm>
            <a:custGeom>
              <a:avLst/>
              <a:gdLst>
                <a:gd name="connsiteX0" fmla="*/ 0 w 113818"/>
                <a:gd name="connsiteY0" fmla="*/ 26196 h 76782"/>
                <a:gd name="connsiteX1" fmla="*/ 12647 w 113818"/>
                <a:gd name="connsiteY1" fmla="*/ 0 h 76782"/>
                <a:gd name="connsiteX2" fmla="*/ 113819 w 113818"/>
                <a:gd name="connsiteY2" fmla="*/ 50586 h 76782"/>
                <a:gd name="connsiteX3" fmla="*/ 101172 w 113818"/>
                <a:gd name="connsiteY3" fmla="*/ 76782 h 76782"/>
                <a:gd name="connsiteX4" fmla="*/ 0 w 113818"/>
                <a:gd name="connsiteY4" fmla="*/ 26196 h 76782"/>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13818" h="76782">
                  <a:moveTo>
                    <a:pt x="0" y="26196"/>
                  </a:moveTo>
                  <a:lnTo>
                    <a:pt x="12647" y="0"/>
                  </a:lnTo>
                  <a:lnTo>
                    <a:pt x="113819" y="50586"/>
                  </a:lnTo>
                  <a:lnTo>
                    <a:pt x="101172" y="76782"/>
                  </a:lnTo>
                  <a:lnTo>
                    <a:pt x="0" y="26196"/>
                  </a:lnTo>
                  <a:close/>
                </a:path>
              </a:pathLst>
            </a:custGeom>
            <a:grpFill/>
            <a:ln w="9028" cap="flat">
              <a:noFill/>
              <a:prstDash val="solid"/>
              <a:miter/>
            </a:ln>
          </p:spPr>
          <p:txBody>
            <a:bodyPr rtlCol="0" anchor="ctr"/>
            <a:lstStyle/>
            <a:p>
              <a:endParaRPr lang="nl-NL">
                <a:latin typeface="Calibri" panose="020F0502020204030204" pitchFamily="34" charset="0"/>
                <a:cs typeface="Calibri" panose="020F0502020204030204" pitchFamily="34" charset="0"/>
              </a:endParaRPr>
            </a:p>
          </p:txBody>
        </p:sp>
        <p:sp>
          <p:nvSpPr>
            <p:cNvPr id="159" name="Freeform 158">
              <a:extLst>
                <a:ext uri="{FF2B5EF4-FFF2-40B4-BE49-F238E27FC236}">
                  <a16:creationId xmlns:a16="http://schemas.microsoft.com/office/drawing/2014/main" id="{539287E6-205D-1E4B-670D-A76922B2AE57}"/>
                </a:ext>
              </a:extLst>
            </p:cNvPr>
            <p:cNvSpPr/>
            <p:nvPr/>
          </p:nvSpPr>
          <p:spPr>
            <a:xfrm>
              <a:off x="7633296" y="1245528"/>
              <a:ext cx="361413" cy="332422"/>
            </a:xfrm>
            <a:custGeom>
              <a:avLst/>
              <a:gdLst>
                <a:gd name="connsiteX0" fmla="*/ 17248 w 361413"/>
                <a:gd name="connsiteY0" fmla="*/ 264673 h 332422"/>
                <a:gd name="connsiteX1" fmla="*/ 107581 w 361413"/>
                <a:gd name="connsiteY1" fmla="*/ 329712 h 332422"/>
                <a:gd name="connsiteX2" fmla="*/ 115710 w 361413"/>
                <a:gd name="connsiteY2" fmla="*/ 332422 h 332422"/>
                <a:gd name="connsiteX3" fmla="*/ 346961 w 361413"/>
                <a:gd name="connsiteY3" fmla="*/ 332422 h 332422"/>
                <a:gd name="connsiteX4" fmla="*/ 361414 w 361413"/>
                <a:gd name="connsiteY4" fmla="*/ 317969 h 332422"/>
                <a:gd name="connsiteX5" fmla="*/ 361414 w 361413"/>
                <a:gd name="connsiteY5" fmla="*/ 160791 h 332422"/>
                <a:gd name="connsiteX6" fmla="*/ 325281 w 361413"/>
                <a:gd name="connsiteY6" fmla="*/ 116528 h 332422"/>
                <a:gd name="connsiteX7" fmla="*/ 290051 w 361413"/>
                <a:gd name="connsiteY7" fmla="*/ 126465 h 332422"/>
                <a:gd name="connsiteX8" fmla="*/ 289148 w 361413"/>
                <a:gd name="connsiteY8" fmla="*/ 127368 h 332422"/>
                <a:gd name="connsiteX9" fmla="*/ 231335 w 361413"/>
                <a:gd name="connsiteY9" fmla="*/ 127368 h 332422"/>
                <a:gd name="connsiteX10" fmla="*/ 187976 w 361413"/>
                <a:gd name="connsiteY10" fmla="*/ 118335 h 332422"/>
                <a:gd name="connsiteX11" fmla="*/ 187976 w 361413"/>
                <a:gd name="connsiteY11" fmla="*/ 43359 h 332422"/>
                <a:gd name="connsiteX12" fmla="*/ 144617 w 361413"/>
                <a:gd name="connsiteY12" fmla="*/ 0 h 332422"/>
                <a:gd name="connsiteX13" fmla="*/ 101257 w 361413"/>
                <a:gd name="connsiteY13" fmla="*/ 43359 h 332422"/>
                <a:gd name="connsiteX14" fmla="*/ 101257 w 361413"/>
                <a:gd name="connsiteY14" fmla="*/ 220410 h 332422"/>
                <a:gd name="connsiteX15" fmla="*/ 63318 w 361413"/>
                <a:gd name="connsiteY15" fmla="*/ 197827 h 332422"/>
                <a:gd name="connsiteX16" fmla="*/ 24475 w 361413"/>
                <a:gd name="connsiteY16" fmla="*/ 196020 h 332422"/>
                <a:gd name="connsiteX17" fmla="*/ 21765 w 361413"/>
                <a:gd name="connsiteY17" fmla="*/ 196924 h 332422"/>
                <a:gd name="connsiteX18" fmla="*/ 85 w 361413"/>
                <a:gd name="connsiteY18" fmla="*/ 229443 h 332422"/>
                <a:gd name="connsiteX19" fmla="*/ 17248 w 361413"/>
                <a:gd name="connsiteY19" fmla="*/ 264673 h 332422"/>
                <a:gd name="connsiteX20" fmla="*/ 17248 w 361413"/>
                <a:gd name="connsiteY20" fmla="*/ 264673 h 332422"/>
                <a:gd name="connsiteX21" fmla="*/ 35315 w 361413"/>
                <a:gd name="connsiteY21" fmla="*/ 222217 h 332422"/>
                <a:gd name="connsiteX22" fmla="*/ 38025 w 361413"/>
                <a:gd name="connsiteY22" fmla="*/ 221314 h 332422"/>
                <a:gd name="connsiteX23" fmla="*/ 48865 w 361413"/>
                <a:gd name="connsiteY23" fmla="*/ 221314 h 332422"/>
                <a:gd name="connsiteX24" fmla="*/ 109387 w 361413"/>
                <a:gd name="connsiteY24" fmla="*/ 257447 h 332422"/>
                <a:gd name="connsiteX25" fmla="*/ 123840 w 361413"/>
                <a:gd name="connsiteY25" fmla="*/ 257447 h 332422"/>
                <a:gd name="connsiteX26" fmla="*/ 131067 w 361413"/>
                <a:gd name="connsiteY26" fmla="*/ 244800 h 332422"/>
                <a:gd name="connsiteX27" fmla="*/ 131067 w 361413"/>
                <a:gd name="connsiteY27" fmla="*/ 42456 h 332422"/>
                <a:gd name="connsiteX28" fmla="*/ 145520 w 361413"/>
                <a:gd name="connsiteY28" fmla="*/ 28003 h 332422"/>
                <a:gd name="connsiteX29" fmla="*/ 159973 w 361413"/>
                <a:gd name="connsiteY29" fmla="*/ 42456 h 332422"/>
                <a:gd name="connsiteX30" fmla="*/ 159973 w 361413"/>
                <a:gd name="connsiteY30" fmla="*/ 158984 h 332422"/>
                <a:gd name="connsiteX31" fmla="*/ 174426 w 361413"/>
                <a:gd name="connsiteY31" fmla="*/ 173437 h 332422"/>
                <a:gd name="connsiteX32" fmla="*/ 188880 w 361413"/>
                <a:gd name="connsiteY32" fmla="*/ 158984 h 332422"/>
                <a:gd name="connsiteX33" fmla="*/ 203332 w 361413"/>
                <a:gd name="connsiteY33" fmla="*/ 144531 h 332422"/>
                <a:gd name="connsiteX34" fmla="*/ 217785 w 361413"/>
                <a:gd name="connsiteY34" fmla="*/ 158984 h 332422"/>
                <a:gd name="connsiteX35" fmla="*/ 232239 w 361413"/>
                <a:gd name="connsiteY35" fmla="*/ 173437 h 332422"/>
                <a:gd name="connsiteX36" fmla="*/ 246692 w 361413"/>
                <a:gd name="connsiteY36" fmla="*/ 158984 h 332422"/>
                <a:gd name="connsiteX37" fmla="*/ 261145 w 361413"/>
                <a:gd name="connsiteY37" fmla="*/ 144531 h 332422"/>
                <a:gd name="connsiteX38" fmla="*/ 275598 w 361413"/>
                <a:gd name="connsiteY38" fmla="*/ 158984 h 332422"/>
                <a:gd name="connsiteX39" fmla="*/ 290051 w 361413"/>
                <a:gd name="connsiteY39" fmla="*/ 173437 h 332422"/>
                <a:gd name="connsiteX40" fmla="*/ 304505 w 361413"/>
                <a:gd name="connsiteY40" fmla="*/ 158984 h 332422"/>
                <a:gd name="connsiteX41" fmla="*/ 309924 w 361413"/>
                <a:gd name="connsiteY41" fmla="*/ 148144 h 332422"/>
                <a:gd name="connsiteX42" fmla="*/ 321667 w 361413"/>
                <a:gd name="connsiteY42" fmla="*/ 145435 h 332422"/>
                <a:gd name="connsiteX43" fmla="*/ 333411 w 361413"/>
                <a:gd name="connsiteY43" fmla="*/ 160791 h 332422"/>
                <a:gd name="connsiteX44" fmla="*/ 333411 w 361413"/>
                <a:gd name="connsiteY44" fmla="*/ 303516 h 332422"/>
                <a:gd name="connsiteX45" fmla="*/ 121130 w 361413"/>
                <a:gd name="connsiteY45" fmla="*/ 303516 h 332422"/>
                <a:gd name="connsiteX46" fmla="*/ 34411 w 361413"/>
                <a:gd name="connsiteY46" fmla="*/ 241186 h 332422"/>
                <a:gd name="connsiteX47" fmla="*/ 29895 w 361413"/>
                <a:gd name="connsiteY47" fmla="*/ 231250 h 332422"/>
                <a:gd name="connsiteX48" fmla="*/ 35315 w 361413"/>
                <a:gd name="connsiteY48" fmla="*/ 222217 h 332422"/>
                <a:gd name="connsiteX49" fmla="*/ 35315 w 361413"/>
                <a:gd name="connsiteY49" fmla="*/ 222217 h 33242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Lst>
              <a:rect l="l" t="t" r="r" b="b"/>
              <a:pathLst>
                <a:path w="361413" h="332422">
                  <a:moveTo>
                    <a:pt x="17248" y="264673"/>
                  </a:moveTo>
                  <a:lnTo>
                    <a:pt x="107581" y="329712"/>
                  </a:lnTo>
                  <a:cubicBezTo>
                    <a:pt x="110290" y="331519"/>
                    <a:pt x="113000" y="332422"/>
                    <a:pt x="115710" y="332422"/>
                  </a:cubicBezTo>
                  <a:lnTo>
                    <a:pt x="346961" y="332422"/>
                  </a:lnTo>
                  <a:cubicBezTo>
                    <a:pt x="355090" y="332422"/>
                    <a:pt x="361414" y="326099"/>
                    <a:pt x="361414" y="317969"/>
                  </a:cubicBezTo>
                  <a:lnTo>
                    <a:pt x="361414" y="160791"/>
                  </a:lnTo>
                  <a:cubicBezTo>
                    <a:pt x="361414" y="139111"/>
                    <a:pt x="346057" y="120142"/>
                    <a:pt x="325281" y="116528"/>
                  </a:cubicBezTo>
                  <a:cubicBezTo>
                    <a:pt x="312634" y="114721"/>
                    <a:pt x="299988" y="118335"/>
                    <a:pt x="290051" y="126465"/>
                  </a:cubicBezTo>
                  <a:cubicBezTo>
                    <a:pt x="290051" y="126465"/>
                    <a:pt x="289148" y="127368"/>
                    <a:pt x="289148" y="127368"/>
                  </a:cubicBezTo>
                  <a:cubicBezTo>
                    <a:pt x="272888" y="112915"/>
                    <a:pt x="247595" y="112915"/>
                    <a:pt x="231335" y="127368"/>
                  </a:cubicBezTo>
                  <a:cubicBezTo>
                    <a:pt x="219592" y="117432"/>
                    <a:pt x="203332" y="113818"/>
                    <a:pt x="187976" y="118335"/>
                  </a:cubicBezTo>
                  <a:lnTo>
                    <a:pt x="187976" y="43359"/>
                  </a:lnTo>
                  <a:cubicBezTo>
                    <a:pt x="187976" y="19873"/>
                    <a:pt x="169006" y="0"/>
                    <a:pt x="144617" y="0"/>
                  </a:cubicBezTo>
                  <a:cubicBezTo>
                    <a:pt x="121130" y="0"/>
                    <a:pt x="101257" y="18970"/>
                    <a:pt x="101257" y="43359"/>
                  </a:cubicBezTo>
                  <a:lnTo>
                    <a:pt x="101257" y="220410"/>
                  </a:lnTo>
                  <a:lnTo>
                    <a:pt x="63318" y="197827"/>
                  </a:lnTo>
                  <a:cubicBezTo>
                    <a:pt x="51575" y="190601"/>
                    <a:pt x="37121" y="190601"/>
                    <a:pt x="24475" y="196020"/>
                  </a:cubicBezTo>
                  <a:lnTo>
                    <a:pt x="21765" y="196924"/>
                  </a:lnTo>
                  <a:cubicBezTo>
                    <a:pt x="9118" y="203247"/>
                    <a:pt x="988" y="215894"/>
                    <a:pt x="85" y="229443"/>
                  </a:cubicBezTo>
                  <a:cubicBezTo>
                    <a:pt x="-818" y="242993"/>
                    <a:pt x="5505" y="256543"/>
                    <a:pt x="17248" y="264673"/>
                  </a:cubicBezTo>
                  <a:lnTo>
                    <a:pt x="17248" y="264673"/>
                  </a:lnTo>
                  <a:close/>
                  <a:moveTo>
                    <a:pt x="35315" y="222217"/>
                  </a:moveTo>
                  <a:lnTo>
                    <a:pt x="38025" y="221314"/>
                  </a:lnTo>
                  <a:cubicBezTo>
                    <a:pt x="41638" y="219507"/>
                    <a:pt x="45251" y="219507"/>
                    <a:pt x="48865" y="221314"/>
                  </a:cubicBezTo>
                  <a:lnTo>
                    <a:pt x="109387" y="257447"/>
                  </a:lnTo>
                  <a:cubicBezTo>
                    <a:pt x="113903" y="260156"/>
                    <a:pt x="119324" y="260156"/>
                    <a:pt x="123840" y="257447"/>
                  </a:cubicBezTo>
                  <a:cubicBezTo>
                    <a:pt x="128357" y="254736"/>
                    <a:pt x="131067" y="250220"/>
                    <a:pt x="131067" y="244800"/>
                  </a:cubicBezTo>
                  <a:lnTo>
                    <a:pt x="131067" y="42456"/>
                  </a:lnTo>
                  <a:cubicBezTo>
                    <a:pt x="131067" y="34326"/>
                    <a:pt x="137390" y="28003"/>
                    <a:pt x="145520" y="28003"/>
                  </a:cubicBezTo>
                  <a:cubicBezTo>
                    <a:pt x="153650" y="28003"/>
                    <a:pt x="159973" y="34326"/>
                    <a:pt x="159973" y="42456"/>
                  </a:cubicBezTo>
                  <a:lnTo>
                    <a:pt x="159973" y="158984"/>
                  </a:lnTo>
                  <a:cubicBezTo>
                    <a:pt x="159973" y="167114"/>
                    <a:pt x="166296" y="173437"/>
                    <a:pt x="174426" y="173437"/>
                  </a:cubicBezTo>
                  <a:cubicBezTo>
                    <a:pt x="182556" y="173437"/>
                    <a:pt x="188880" y="167114"/>
                    <a:pt x="188880" y="158984"/>
                  </a:cubicBezTo>
                  <a:cubicBezTo>
                    <a:pt x="188880" y="150854"/>
                    <a:pt x="195202" y="144531"/>
                    <a:pt x="203332" y="144531"/>
                  </a:cubicBezTo>
                  <a:cubicBezTo>
                    <a:pt x="211463" y="144531"/>
                    <a:pt x="217785" y="150854"/>
                    <a:pt x="217785" y="158984"/>
                  </a:cubicBezTo>
                  <a:cubicBezTo>
                    <a:pt x="217785" y="167114"/>
                    <a:pt x="224109" y="173437"/>
                    <a:pt x="232239" y="173437"/>
                  </a:cubicBezTo>
                  <a:cubicBezTo>
                    <a:pt x="240368" y="173437"/>
                    <a:pt x="246692" y="167114"/>
                    <a:pt x="246692" y="158984"/>
                  </a:cubicBezTo>
                  <a:cubicBezTo>
                    <a:pt x="246692" y="150854"/>
                    <a:pt x="253015" y="144531"/>
                    <a:pt x="261145" y="144531"/>
                  </a:cubicBezTo>
                  <a:cubicBezTo>
                    <a:pt x="269275" y="144531"/>
                    <a:pt x="275598" y="150854"/>
                    <a:pt x="275598" y="158984"/>
                  </a:cubicBezTo>
                  <a:cubicBezTo>
                    <a:pt x="275598" y="167114"/>
                    <a:pt x="281922" y="173437"/>
                    <a:pt x="290051" y="173437"/>
                  </a:cubicBezTo>
                  <a:cubicBezTo>
                    <a:pt x="298181" y="173437"/>
                    <a:pt x="304505" y="167114"/>
                    <a:pt x="304505" y="158984"/>
                  </a:cubicBezTo>
                  <a:cubicBezTo>
                    <a:pt x="304505" y="154468"/>
                    <a:pt x="306311" y="150854"/>
                    <a:pt x="309924" y="148144"/>
                  </a:cubicBezTo>
                  <a:cubicBezTo>
                    <a:pt x="313538" y="145435"/>
                    <a:pt x="317151" y="144531"/>
                    <a:pt x="321667" y="145435"/>
                  </a:cubicBezTo>
                  <a:cubicBezTo>
                    <a:pt x="328894" y="147241"/>
                    <a:pt x="334314" y="153565"/>
                    <a:pt x="333411" y="160791"/>
                  </a:cubicBezTo>
                  <a:lnTo>
                    <a:pt x="333411" y="303516"/>
                  </a:lnTo>
                  <a:lnTo>
                    <a:pt x="121130" y="303516"/>
                  </a:lnTo>
                  <a:lnTo>
                    <a:pt x="34411" y="241186"/>
                  </a:lnTo>
                  <a:cubicBezTo>
                    <a:pt x="31701" y="239380"/>
                    <a:pt x="29895" y="234864"/>
                    <a:pt x="29895" y="231250"/>
                  </a:cubicBezTo>
                  <a:cubicBezTo>
                    <a:pt x="29895" y="227637"/>
                    <a:pt x="31701" y="224024"/>
                    <a:pt x="35315" y="222217"/>
                  </a:cubicBezTo>
                  <a:lnTo>
                    <a:pt x="35315" y="222217"/>
                  </a:lnTo>
                  <a:close/>
                </a:path>
              </a:pathLst>
            </a:custGeom>
            <a:grpFill/>
            <a:ln w="9028" cap="flat">
              <a:noFill/>
              <a:prstDash val="solid"/>
              <a:miter/>
            </a:ln>
          </p:spPr>
          <p:txBody>
            <a:bodyPr rtlCol="0" anchor="ctr"/>
            <a:lstStyle/>
            <a:p>
              <a:endParaRPr lang="nl-NL">
                <a:latin typeface="Calibri" panose="020F0502020204030204" pitchFamily="34" charset="0"/>
                <a:cs typeface="Calibri" panose="020F0502020204030204" pitchFamily="34" charset="0"/>
              </a:endParaRPr>
            </a:p>
          </p:txBody>
        </p:sp>
      </p:grpSp>
      <p:cxnSp>
        <p:nvCxnSpPr>
          <p:cNvPr id="185" name="Straight Connector 184">
            <a:extLst>
              <a:ext uri="{FF2B5EF4-FFF2-40B4-BE49-F238E27FC236}">
                <a16:creationId xmlns:a16="http://schemas.microsoft.com/office/drawing/2014/main" id="{B3D0219D-DC2D-C21D-537F-45C54FF7EA44}"/>
              </a:ext>
            </a:extLst>
          </p:cNvPr>
          <p:cNvCxnSpPr>
            <a:cxnSpLocks/>
          </p:cNvCxnSpPr>
          <p:nvPr/>
        </p:nvCxnSpPr>
        <p:spPr>
          <a:xfrm>
            <a:off x="3645083" y="5251916"/>
            <a:ext cx="2592000" cy="0"/>
          </a:xfrm>
          <a:prstGeom prst="line">
            <a:avLst/>
          </a:prstGeom>
          <a:ln w="28575">
            <a:solidFill>
              <a:srgbClr val="D38CBC"/>
            </a:solidFill>
          </a:ln>
        </p:spPr>
        <p:style>
          <a:lnRef idx="2">
            <a:schemeClr val="accent1"/>
          </a:lnRef>
          <a:fillRef idx="0">
            <a:schemeClr val="accent1"/>
          </a:fillRef>
          <a:effectRef idx="1">
            <a:schemeClr val="accent1"/>
          </a:effectRef>
          <a:fontRef idx="minor">
            <a:schemeClr val="tx1"/>
          </a:fontRef>
        </p:style>
      </p:cxnSp>
      <p:sp>
        <p:nvSpPr>
          <p:cNvPr id="9" name="TextBox 8">
            <a:extLst>
              <a:ext uri="{FF2B5EF4-FFF2-40B4-BE49-F238E27FC236}">
                <a16:creationId xmlns:a16="http://schemas.microsoft.com/office/drawing/2014/main" id="{95398B37-7706-EDCA-0DBD-02D4FA089B15}"/>
              </a:ext>
            </a:extLst>
          </p:cNvPr>
          <p:cNvSpPr txBox="1"/>
          <p:nvPr/>
        </p:nvSpPr>
        <p:spPr>
          <a:xfrm>
            <a:off x="360398" y="3853488"/>
            <a:ext cx="2649474" cy="324384"/>
          </a:xfrm>
          <a:prstGeom prst="rect">
            <a:avLst/>
          </a:prstGeom>
          <a:noFill/>
        </p:spPr>
        <p:txBody>
          <a:bodyPr wrap="square">
            <a:spAutoFit/>
          </a:bodyPr>
          <a:lstStyle/>
          <a:p>
            <a:pPr algn="l" hangingPunct="1">
              <a:lnSpc>
                <a:spcPts val="1620"/>
              </a:lnSpc>
            </a:pPr>
            <a:r>
              <a:rPr lang="nl-NL" sz="2200" b="1">
                <a:solidFill>
                  <a:schemeClr val="bg1"/>
                </a:solidFill>
                <a:latin typeface="Calibri" panose="020F0502020204030204" pitchFamily="34" charset="0"/>
                <a:cs typeface="Calibri" panose="020F0502020204030204" pitchFamily="34" charset="0"/>
              </a:rPr>
              <a:t>Inleiding</a:t>
            </a:r>
          </a:p>
        </p:txBody>
      </p:sp>
      <p:pic>
        <p:nvPicPr>
          <p:cNvPr id="3" name="Picture 2">
            <a:extLst>
              <a:ext uri="{FF2B5EF4-FFF2-40B4-BE49-F238E27FC236}">
                <a16:creationId xmlns:a16="http://schemas.microsoft.com/office/drawing/2014/main" id="{A4E8B4CE-8E7A-1E6F-BD2C-95B0BBF1C0B4}"/>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307005" y="434499"/>
            <a:ext cx="3197194" cy="960954"/>
          </a:xfrm>
          <a:prstGeom prst="rect">
            <a:avLst/>
          </a:prstGeom>
        </p:spPr>
      </p:pic>
      <p:sp>
        <p:nvSpPr>
          <p:cNvPr id="7" name="Text Placeholder 2">
            <a:extLst>
              <a:ext uri="{FF2B5EF4-FFF2-40B4-BE49-F238E27FC236}">
                <a16:creationId xmlns:a16="http://schemas.microsoft.com/office/drawing/2014/main" id="{C0586585-6EE3-F195-012C-3D0DEBAEB262}"/>
              </a:ext>
            </a:extLst>
          </p:cNvPr>
          <p:cNvSpPr txBox="1">
            <a:spLocks/>
          </p:cNvSpPr>
          <p:nvPr/>
        </p:nvSpPr>
        <p:spPr>
          <a:xfrm>
            <a:off x="3713751" y="9886625"/>
            <a:ext cx="3845924" cy="405428"/>
          </a:xfrm>
          <a:prstGeom prst="rect">
            <a:avLst/>
          </a:prstGeom>
          <a:solidFill>
            <a:srgbClr val="F16024"/>
          </a:solidFill>
        </p:spPr>
        <p:txBody>
          <a:bodyPr anchor="ctr"/>
          <a:lstStyle>
            <a:lvl1pPr marL="188984" indent="-188984" algn="l" defTabSz="755934" rtl="0" eaLnBrk="1" latinLnBrk="0" hangingPunct="1">
              <a:lnSpc>
                <a:spcPct val="90000"/>
              </a:lnSpc>
              <a:spcBef>
                <a:spcPts val="827"/>
              </a:spcBef>
              <a:buFont typeface="Arial" panose="020B0604020202020204" pitchFamily="34" charset="0"/>
              <a:buChar char="•"/>
              <a:defRPr sz="2315" kern="1200">
                <a:solidFill>
                  <a:schemeClr val="tx1"/>
                </a:solidFill>
                <a:latin typeface="+mn-lt"/>
                <a:ea typeface="+mn-ea"/>
                <a:cs typeface="+mn-cs"/>
              </a:defRPr>
            </a:lvl1pPr>
            <a:lvl2pPr marL="566951" indent="-188984" algn="l" defTabSz="755934" rtl="0" eaLnBrk="1" latinLnBrk="0" hangingPunct="1">
              <a:lnSpc>
                <a:spcPct val="90000"/>
              </a:lnSpc>
              <a:spcBef>
                <a:spcPts val="413"/>
              </a:spcBef>
              <a:buFont typeface="Arial" panose="020B0604020202020204" pitchFamily="34" charset="0"/>
              <a:buChar char="•"/>
              <a:defRPr sz="1984" kern="1200">
                <a:solidFill>
                  <a:schemeClr val="tx1"/>
                </a:solidFill>
                <a:latin typeface="+mn-lt"/>
                <a:ea typeface="+mn-ea"/>
                <a:cs typeface="+mn-cs"/>
              </a:defRPr>
            </a:lvl2pPr>
            <a:lvl3pPr marL="944918" indent="-188984" algn="l" defTabSz="755934" rtl="0" eaLnBrk="1" latinLnBrk="0" hangingPunct="1">
              <a:lnSpc>
                <a:spcPct val="90000"/>
              </a:lnSpc>
              <a:spcBef>
                <a:spcPts val="413"/>
              </a:spcBef>
              <a:buFont typeface="Arial" panose="020B0604020202020204" pitchFamily="34" charset="0"/>
              <a:buChar char="•"/>
              <a:defRPr sz="1653" kern="1200">
                <a:solidFill>
                  <a:schemeClr val="tx1"/>
                </a:solidFill>
                <a:latin typeface="+mn-lt"/>
                <a:ea typeface="+mn-ea"/>
                <a:cs typeface="+mn-cs"/>
              </a:defRPr>
            </a:lvl3pPr>
            <a:lvl4pPr marL="1322885" indent="-188984" algn="l" defTabSz="755934" rtl="0" eaLnBrk="1" latinLnBrk="0" hangingPunct="1">
              <a:lnSpc>
                <a:spcPct val="90000"/>
              </a:lnSpc>
              <a:spcBef>
                <a:spcPts val="413"/>
              </a:spcBef>
              <a:buFont typeface="Arial" panose="020B0604020202020204" pitchFamily="34" charset="0"/>
              <a:buChar char="•"/>
              <a:defRPr sz="1488" kern="1200">
                <a:solidFill>
                  <a:schemeClr val="tx1"/>
                </a:solidFill>
                <a:latin typeface="+mn-lt"/>
                <a:ea typeface="+mn-ea"/>
                <a:cs typeface="+mn-cs"/>
              </a:defRPr>
            </a:lvl4pPr>
            <a:lvl5pPr marL="1700853" indent="-188984" algn="l" defTabSz="755934" rtl="0" eaLnBrk="1" latinLnBrk="0" hangingPunct="1">
              <a:lnSpc>
                <a:spcPct val="90000"/>
              </a:lnSpc>
              <a:spcBef>
                <a:spcPts val="413"/>
              </a:spcBef>
              <a:buFont typeface="Arial" panose="020B0604020202020204" pitchFamily="34" charset="0"/>
              <a:buChar char="•"/>
              <a:defRPr sz="1488" kern="1200">
                <a:solidFill>
                  <a:schemeClr val="tx1"/>
                </a:solidFill>
                <a:latin typeface="+mn-lt"/>
                <a:ea typeface="+mn-ea"/>
                <a:cs typeface="+mn-cs"/>
              </a:defRPr>
            </a:lvl5pPr>
            <a:lvl6pPr marL="2078820" indent="-188984" algn="l" defTabSz="755934" rtl="0" eaLnBrk="1" latinLnBrk="0" hangingPunct="1">
              <a:lnSpc>
                <a:spcPct val="90000"/>
              </a:lnSpc>
              <a:spcBef>
                <a:spcPts val="413"/>
              </a:spcBef>
              <a:buFont typeface="Arial" panose="020B0604020202020204" pitchFamily="34" charset="0"/>
              <a:buChar char="•"/>
              <a:defRPr sz="1488" kern="1200">
                <a:solidFill>
                  <a:schemeClr val="tx1"/>
                </a:solidFill>
                <a:latin typeface="+mn-lt"/>
                <a:ea typeface="+mn-ea"/>
                <a:cs typeface="+mn-cs"/>
              </a:defRPr>
            </a:lvl6pPr>
            <a:lvl7pPr marL="2456787" indent="-188984" algn="l" defTabSz="755934" rtl="0" eaLnBrk="1" latinLnBrk="0" hangingPunct="1">
              <a:lnSpc>
                <a:spcPct val="90000"/>
              </a:lnSpc>
              <a:spcBef>
                <a:spcPts val="413"/>
              </a:spcBef>
              <a:buFont typeface="Arial" panose="020B0604020202020204" pitchFamily="34" charset="0"/>
              <a:buChar char="•"/>
              <a:defRPr sz="1488" kern="1200">
                <a:solidFill>
                  <a:schemeClr val="tx1"/>
                </a:solidFill>
                <a:latin typeface="+mn-lt"/>
                <a:ea typeface="+mn-ea"/>
                <a:cs typeface="+mn-cs"/>
              </a:defRPr>
            </a:lvl7pPr>
            <a:lvl8pPr marL="2834754" indent="-188984" algn="l" defTabSz="755934" rtl="0" eaLnBrk="1" latinLnBrk="0" hangingPunct="1">
              <a:lnSpc>
                <a:spcPct val="90000"/>
              </a:lnSpc>
              <a:spcBef>
                <a:spcPts val="413"/>
              </a:spcBef>
              <a:buFont typeface="Arial" panose="020B0604020202020204" pitchFamily="34" charset="0"/>
              <a:buChar char="•"/>
              <a:defRPr sz="1488" kern="1200">
                <a:solidFill>
                  <a:schemeClr val="tx1"/>
                </a:solidFill>
                <a:latin typeface="+mn-lt"/>
                <a:ea typeface="+mn-ea"/>
                <a:cs typeface="+mn-cs"/>
              </a:defRPr>
            </a:lvl8pPr>
            <a:lvl9pPr marL="3212722" indent="-188984" algn="l" defTabSz="755934" rtl="0" eaLnBrk="1" latinLnBrk="0" hangingPunct="1">
              <a:lnSpc>
                <a:spcPct val="90000"/>
              </a:lnSpc>
              <a:spcBef>
                <a:spcPts val="413"/>
              </a:spcBef>
              <a:buFont typeface="Arial" panose="020B0604020202020204" pitchFamily="34" charset="0"/>
              <a:buChar char="•"/>
              <a:defRPr sz="1488" kern="1200">
                <a:solidFill>
                  <a:schemeClr val="tx1"/>
                </a:solidFill>
                <a:latin typeface="+mn-lt"/>
                <a:ea typeface="+mn-ea"/>
                <a:cs typeface="+mn-cs"/>
              </a:defRPr>
            </a:lvl9pPr>
          </a:lstStyle>
          <a:p>
            <a:pPr marL="0" indent="0" algn="ctr">
              <a:buFont typeface="Arial" panose="020B0604020202020204" pitchFamily="34" charset="0"/>
              <a:buNone/>
            </a:pPr>
            <a:r>
              <a:rPr lang="nl-NL" sz="2200" b="1">
                <a:solidFill>
                  <a:schemeClr val="bg1"/>
                </a:solidFill>
                <a:latin typeface="Calibri" panose="020F0502020204030204" pitchFamily="34" charset="0"/>
                <a:cs typeface="Calibri" panose="020F0502020204030204" pitchFamily="34" charset="0"/>
              </a:rPr>
              <a:t>www.fempower.finance</a:t>
            </a:r>
          </a:p>
        </p:txBody>
      </p:sp>
      <p:sp>
        <p:nvSpPr>
          <p:cNvPr id="31" name="TextBox 30">
            <a:extLst>
              <a:ext uri="{FF2B5EF4-FFF2-40B4-BE49-F238E27FC236}">
                <a16:creationId xmlns:a16="http://schemas.microsoft.com/office/drawing/2014/main" id="{792A9779-F594-2101-BA8C-365902B4D7AF}"/>
              </a:ext>
            </a:extLst>
          </p:cNvPr>
          <p:cNvSpPr txBox="1"/>
          <p:nvPr/>
        </p:nvSpPr>
        <p:spPr>
          <a:xfrm>
            <a:off x="3587609" y="4927146"/>
            <a:ext cx="2649474" cy="324384"/>
          </a:xfrm>
          <a:prstGeom prst="rect">
            <a:avLst/>
          </a:prstGeom>
          <a:noFill/>
        </p:spPr>
        <p:txBody>
          <a:bodyPr wrap="square">
            <a:spAutoFit/>
          </a:bodyPr>
          <a:lstStyle/>
          <a:p>
            <a:pPr algn="l" hangingPunct="1">
              <a:lnSpc>
                <a:spcPts val="1620"/>
              </a:lnSpc>
            </a:pPr>
            <a:r>
              <a:rPr lang="nl-NL" sz="2200" b="1">
                <a:solidFill>
                  <a:srgbClr val="F16024"/>
                </a:solidFill>
                <a:latin typeface="Calibri" panose="020F0502020204030204" pitchFamily="34" charset="0"/>
                <a:cs typeface="Calibri" panose="020F0502020204030204" pitchFamily="34" charset="0"/>
              </a:rPr>
              <a:t>Kates verhaal</a:t>
            </a:r>
          </a:p>
        </p:txBody>
      </p:sp>
      <p:sp>
        <p:nvSpPr>
          <p:cNvPr id="10" name="Text Placeholder 75">
            <a:extLst>
              <a:ext uri="{FF2B5EF4-FFF2-40B4-BE49-F238E27FC236}">
                <a16:creationId xmlns:a16="http://schemas.microsoft.com/office/drawing/2014/main" id="{4791B9BA-40AE-49BA-3530-27677E6730DA}"/>
              </a:ext>
            </a:extLst>
          </p:cNvPr>
          <p:cNvSpPr txBox="1">
            <a:spLocks/>
          </p:cNvSpPr>
          <p:nvPr/>
        </p:nvSpPr>
        <p:spPr>
          <a:xfrm>
            <a:off x="4894633" y="1473764"/>
            <a:ext cx="2077869" cy="2635857"/>
          </a:xfrm>
          <a:prstGeom prst="rect">
            <a:avLst/>
          </a:prstGeom>
        </p:spPr>
        <p:txBody>
          <a:bodyPr/>
          <a:lstStyle>
            <a:lvl1pPr marL="0" marR="0" indent="0" algn="l" defTabSz="583729" rtl="0" latinLnBrk="0">
              <a:lnSpc>
                <a:spcPct val="120000"/>
              </a:lnSpc>
              <a:spcBef>
                <a:spcPts val="4158"/>
              </a:spcBef>
              <a:spcAft>
                <a:spcPts val="0"/>
              </a:spcAft>
              <a:buClrTx/>
              <a:buSzTx/>
              <a:buFontTx/>
              <a:buNone/>
              <a:tabLst/>
              <a:defRPr sz="1219" b="0" i="0" u="none" strike="noStrike" cap="none" spc="0" baseline="0">
                <a:ln>
                  <a:noFill/>
                </a:ln>
                <a:solidFill>
                  <a:srgbClr val="595457"/>
                </a:solidFill>
                <a:uFillTx/>
                <a:latin typeface="Montserrat Light"/>
                <a:ea typeface="Montserrat Light"/>
                <a:cs typeface="Montserrat Light"/>
                <a:sym typeface="Montserrat Light"/>
              </a:defRPr>
            </a:lvl1pPr>
            <a:lvl2pPr marL="0" marR="0" indent="49766" algn="l" defTabSz="583729" rtl="0" latinLnBrk="0">
              <a:lnSpc>
                <a:spcPct val="120000"/>
              </a:lnSpc>
              <a:spcBef>
                <a:spcPts val="4158"/>
              </a:spcBef>
              <a:spcAft>
                <a:spcPts val="0"/>
              </a:spcAft>
              <a:buClrTx/>
              <a:buSzTx/>
              <a:buFontTx/>
              <a:buNone/>
              <a:tabLst/>
              <a:defRPr sz="1219" b="0" i="0" u="none" strike="noStrike" cap="none" spc="0" baseline="0">
                <a:ln>
                  <a:noFill/>
                </a:ln>
                <a:solidFill>
                  <a:srgbClr val="595457"/>
                </a:solidFill>
                <a:uFillTx/>
                <a:latin typeface="Montserrat Light"/>
                <a:ea typeface="Montserrat Light"/>
                <a:cs typeface="Montserrat Light"/>
                <a:sym typeface="Montserrat Light"/>
              </a:defRPr>
            </a:lvl2pPr>
            <a:lvl3pPr marL="0" marR="0" indent="99532" algn="l" defTabSz="583729" rtl="0" latinLnBrk="0">
              <a:lnSpc>
                <a:spcPct val="120000"/>
              </a:lnSpc>
              <a:spcBef>
                <a:spcPts val="4158"/>
              </a:spcBef>
              <a:spcAft>
                <a:spcPts val="0"/>
              </a:spcAft>
              <a:buClrTx/>
              <a:buSzTx/>
              <a:buFontTx/>
              <a:buNone/>
              <a:tabLst/>
              <a:defRPr sz="1219" b="0" i="0" u="none" strike="noStrike" cap="none" spc="0" baseline="0">
                <a:ln>
                  <a:noFill/>
                </a:ln>
                <a:solidFill>
                  <a:srgbClr val="595457"/>
                </a:solidFill>
                <a:uFillTx/>
                <a:latin typeface="Montserrat Light"/>
                <a:ea typeface="Montserrat Light"/>
                <a:cs typeface="Montserrat Light"/>
                <a:sym typeface="Montserrat Light"/>
              </a:defRPr>
            </a:lvl3pPr>
            <a:lvl4pPr marL="0" marR="0" indent="149299" algn="l" defTabSz="583729" rtl="0" latinLnBrk="0">
              <a:lnSpc>
                <a:spcPct val="120000"/>
              </a:lnSpc>
              <a:spcBef>
                <a:spcPts val="4158"/>
              </a:spcBef>
              <a:spcAft>
                <a:spcPts val="0"/>
              </a:spcAft>
              <a:buClrTx/>
              <a:buSzTx/>
              <a:buFontTx/>
              <a:buNone/>
              <a:tabLst/>
              <a:defRPr sz="1219" b="0" i="0" u="none" strike="noStrike" cap="none" spc="0" baseline="0">
                <a:ln>
                  <a:noFill/>
                </a:ln>
                <a:solidFill>
                  <a:srgbClr val="595457"/>
                </a:solidFill>
                <a:uFillTx/>
                <a:latin typeface="Montserrat Light"/>
                <a:ea typeface="Montserrat Light"/>
                <a:cs typeface="Montserrat Light"/>
                <a:sym typeface="Montserrat Light"/>
              </a:defRPr>
            </a:lvl4pPr>
            <a:lvl5pPr marL="0" marR="0" indent="199065" algn="l" defTabSz="583729" rtl="0" latinLnBrk="0">
              <a:lnSpc>
                <a:spcPct val="120000"/>
              </a:lnSpc>
              <a:spcBef>
                <a:spcPts val="4158"/>
              </a:spcBef>
              <a:spcAft>
                <a:spcPts val="0"/>
              </a:spcAft>
              <a:buClrTx/>
              <a:buSzTx/>
              <a:buFontTx/>
              <a:buNone/>
              <a:tabLst/>
              <a:defRPr sz="1219" b="0" i="0" u="none" strike="noStrike" cap="none" spc="0" baseline="0">
                <a:ln>
                  <a:noFill/>
                </a:ln>
                <a:solidFill>
                  <a:srgbClr val="595457"/>
                </a:solidFill>
                <a:uFillTx/>
                <a:latin typeface="Montserrat Light"/>
                <a:ea typeface="Montserrat Light"/>
                <a:cs typeface="Montserrat Light"/>
                <a:sym typeface="Montserrat Light"/>
              </a:defRPr>
            </a:lvl5pPr>
            <a:lvl6pPr marL="0" marR="0" indent="248831" algn="l" defTabSz="583729" rtl="0" latinLnBrk="0">
              <a:lnSpc>
                <a:spcPct val="120000"/>
              </a:lnSpc>
              <a:spcBef>
                <a:spcPts val="4158"/>
              </a:spcBef>
              <a:spcAft>
                <a:spcPts val="0"/>
              </a:spcAft>
              <a:buClrTx/>
              <a:buSzTx/>
              <a:buFontTx/>
              <a:buNone/>
              <a:tabLst/>
              <a:defRPr sz="1219" b="0" i="0" u="none" strike="noStrike" cap="none" spc="0" baseline="0">
                <a:ln>
                  <a:noFill/>
                </a:ln>
                <a:solidFill>
                  <a:srgbClr val="595457"/>
                </a:solidFill>
                <a:uFillTx/>
                <a:latin typeface="Montserrat Light"/>
                <a:ea typeface="Montserrat Light"/>
                <a:cs typeface="Montserrat Light"/>
                <a:sym typeface="Montserrat Light"/>
              </a:defRPr>
            </a:lvl6pPr>
            <a:lvl7pPr marL="0" marR="0" indent="298597" algn="l" defTabSz="583729" rtl="0" latinLnBrk="0">
              <a:lnSpc>
                <a:spcPct val="120000"/>
              </a:lnSpc>
              <a:spcBef>
                <a:spcPts val="4158"/>
              </a:spcBef>
              <a:spcAft>
                <a:spcPts val="0"/>
              </a:spcAft>
              <a:buClrTx/>
              <a:buSzTx/>
              <a:buFontTx/>
              <a:buNone/>
              <a:tabLst/>
              <a:defRPr sz="1219" b="0" i="0" u="none" strike="noStrike" cap="none" spc="0" baseline="0">
                <a:ln>
                  <a:noFill/>
                </a:ln>
                <a:solidFill>
                  <a:srgbClr val="595457"/>
                </a:solidFill>
                <a:uFillTx/>
                <a:latin typeface="Montserrat Light"/>
                <a:ea typeface="Montserrat Light"/>
                <a:cs typeface="Montserrat Light"/>
                <a:sym typeface="Montserrat Light"/>
              </a:defRPr>
            </a:lvl7pPr>
            <a:lvl8pPr marL="0" marR="0" indent="348364" algn="l" defTabSz="583729" rtl="0" latinLnBrk="0">
              <a:lnSpc>
                <a:spcPct val="120000"/>
              </a:lnSpc>
              <a:spcBef>
                <a:spcPts val="4158"/>
              </a:spcBef>
              <a:spcAft>
                <a:spcPts val="0"/>
              </a:spcAft>
              <a:buClrTx/>
              <a:buSzTx/>
              <a:buFontTx/>
              <a:buNone/>
              <a:tabLst/>
              <a:defRPr sz="1219" b="0" i="0" u="none" strike="noStrike" cap="none" spc="0" baseline="0">
                <a:ln>
                  <a:noFill/>
                </a:ln>
                <a:solidFill>
                  <a:srgbClr val="595457"/>
                </a:solidFill>
                <a:uFillTx/>
                <a:latin typeface="Montserrat Light"/>
                <a:ea typeface="Montserrat Light"/>
                <a:cs typeface="Montserrat Light"/>
                <a:sym typeface="Montserrat Light"/>
              </a:defRPr>
            </a:lvl8pPr>
            <a:lvl9pPr marL="0" marR="0" indent="398130" algn="l" defTabSz="583729" rtl="0" latinLnBrk="0">
              <a:lnSpc>
                <a:spcPct val="120000"/>
              </a:lnSpc>
              <a:spcBef>
                <a:spcPts val="4158"/>
              </a:spcBef>
              <a:spcAft>
                <a:spcPts val="0"/>
              </a:spcAft>
              <a:buClrTx/>
              <a:buSzTx/>
              <a:buFontTx/>
              <a:buNone/>
              <a:tabLst/>
              <a:defRPr sz="1219" b="0" i="0" u="none" strike="noStrike" cap="none" spc="0" baseline="0">
                <a:ln>
                  <a:noFill/>
                </a:ln>
                <a:solidFill>
                  <a:srgbClr val="595457"/>
                </a:solidFill>
                <a:uFillTx/>
                <a:latin typeface="Montserrat Light"/>
                <a:ea typeface="Montserrat Light"/>
                <a:cs typeface="Montserrat Light"/>
                <a:sym typeface="Montserrat Light"/>
              </a:defRPr>
            </a:lvl9pPr>
          </a:lstStyle>
          <a:p>
            <a:pPr algn="ctr">
              <a:lnSpc>
                <a:spcPct val="150000"/>
              </a:lnSpc>
              <a:spcBef>
                <a:spcPts val="0"/>
              </a:spcBef>
            </a:pPr>
            <a:r>
              <a:rPr lang="nl-NL" sz="1550" i="1">
                <a:solidFill>
                  <a:schemeClr val="bg1"/>
                </a:solidFill>
                <a:latin typeface="Calibri" panose="020F0502020204030204" pitchFamily="34" charset="0"/>
                <a:ea typeface="Calibri" panose="020F0502020204030204" pitchFamily="34" charset="0"/>
                <a:cs typeface="Calibri" panose="020F0502020204030204" pitchFamily="34" charset="0"/>
              </a:rPr>
              <a:t>‘Ik regel de rekeningen en het budget. Mijn man steunt me, maar ik zou willen dat we meer over de planning op lange termijn praatten.’</a:t>
            </a:r>
            <a:endParaRPr lang="nl-NL" sz="1550" dirty="0">
              <a:solidFill>
                <a:schemeClr val="bg1"/>
              </a:solidFill>
              <a:latin typeface="Calibri" panose="020F0502020204030204" pitchFamily="34" charset="0"/>
              <a:ea typeface="Calibri" panose="020F0502020204030204" pitchFamily="34" charset="0"/>
              <a:cs typeface="Calibri" panose="020F0502020204030204" pitchFamily="34" charset="0"/>
            </a:endParaRPr>
          </a:p>
        </p:txBody>
      </p:sp>
      <p:sp>
        <p:nvSpPr>
          <p:cNvPr id="4" name="Text Placeholder 8">
            <a:extLst>
              <a:ext uri="{FF2B5EF4-FFF2-40B4-BE49-F238E27FC236}">
                <a16:creationId xmlns:a16="http://schemas.microsoft.com/office/drawing/2014/main" id="{7A02F266-A845-79C5-530A-7BF3437568E7}"/>
              </a:ext>
            </a:extLst>
          </p:cNvPr>
          <p:cNvSpPr txBox="1">
            <a:spLocks/>
          </p:cNvSpPr>
          <p:nvPr/>
        </p:nvSpPr>
        <p:spPr>
          <a:xfrm>
            <a:off x="874190" y="2953341"/>
            <a:ext cx="2713419" cy="301400"/>
          </a:xfrm>
          <a:prstGeom prst="rect">
            <a:avLst/>
          </a:prstGeom>
        </p:spPr>
        <p:txBody>
          <a:bodyPr/>
          <a:lstStyle>
            <a:lvl1pPr marL="188984" indent="-188984" algn="l" defTabSz="755934" rtl="0" eaLnBrk="1" latinLnBrk="0" hangingPunct="1">
              <a:lnSpc>
                <a:spcPct val="90000"/>
              </a:lnSpc>
              <a:spcBef>
                <a:spcPts val="827"/>
              </a:spcBef>
              <a:buFont typeface="Arial" panose="020B0604020202020204" pitchFamily="34" charset="0"/>
              <a:buChar char="•"/>
              <a:defRPr sz="2315" kern="1200">
                <a:solidFill>
                  <a:schemeClr val="tx1"/>
                </a:solidFill>
                <a:latin typeface="+mn-lt"/>
                <a:ea typeface="+mn-ea"/>
                <a:cs typeface="+mn-cs"/>
              </a:defRPr>
            </a:lvl1pPr>
            <a:lvl2pPr marL="566951" indent="-188984" algn="l" defTabSz="755934" rtl="0" eaLnBrk="1" latinLnBrk="0" hangingPunct="1">
              <a:lnSpc>
                <a:spcPct val="90000"/>
              </a:lnSpc>
              <a:spcBef>
                <a:spcPts val="413"/>
              </a:spcBef>
              <a:buFont typeface="Arial" panose="020B0604020202020204" pitchFamily="34" charset="0"/>
              <a:buChar char="•"/>
              <a:defRPr sz="1984" kern="1200">
                <a:solidFill>
                  <a:schemeClr val="tx1"/>
                </a:solidFill>
                <a:latin typeface="+mn-lt"/>
                <a:ea typeface="+mn-ea"/>
                <a:cs typeface="+mn-cs"/>
              </a:defRPr>
            </a:lvl2pPr>
            <a:lvl3pPr marL="944918" indent="-188984" algn="l" defTabSz="755934" rtl="0" eaLnBrk="1" latinLnBrk="0" hangingPunct="1">
              <a:lnSpc>
                <a:spcPct val="90000"/>
              </a:lnSpc>
              <a:spcBef>
                <a:spcPts val="413"/>
              </a:spcBef>
              <a:buFont typeface="Arial" panose="020B0604020202020204" pitchFamily="34" charset="0"/>
              <a:buChar char="•"/>
              <a:defRPr sz="1653" kern="1200">
                <a:solidFill>
                  <a:schemeClr val="tx1"/>
                </a:solidFill>
                <a:latin typeface="+mn-lt"/>
                <a:ea typeface="+mn-ea"/>
                <a:cs typeface="+mn-cs"/>
              </a:defRPr>
            </a:lvl3pPr>
            <a:lvl4pPr marL="1322885" indent="-188984" algn="l" defTabSz="755934" rtl="0" eaLnBrk="1" latinLnBrk="0" hangingPunct="1">
              <a:lnSpc>
                <a:spcPct val="90000"/>
              </a:lnSpc>
              <a:spcBef>
                <a:spcPts val="413"/>
              </a:spcBef>
              <a:buFont typeface="Arial" panose="020B0604020202020204" pitchFamily="34" charset="0"/>
              <a:buChar char="•"/>
              <a:defRPr sz="1488" kern="1200">
                <a:solidFill>
                  <a:schemeClr val="tx1"/>
                </a:solidFill>
                <a:latin typeface="+mn-lt"/>
                <a:ea typeface="+mn-ea"/>
                <a:cs typeface="+mn-cs"/>
              </a:defRPr>
            </a:lvl4pPr>
            <a:lvl5pPr marL="1700853" indent="-188984" algn="l" defTabSz="755934" rtl="0" eaLnBrk="1" latinLnBrk="0" hangingPunct="1">
              <a:lnSpc>
                <a:spcPct val="90000"/>
              </a:lnSpc>
              <a:spcBef>
                <a:spcPts val="413"/>
              </a:spcBef>
              <a:buFont typeface="Arial" panose="020B0604020202020204" pitchFamily="34" charset="0"/>
              <a:buChar char="•"/>
              <a:defRPr sz="1488" kern="1200">
                <a:solidFill>
                  <a:schemeClr val="tx1"/>
                </a:solidFill>
                <a:latin typeface="+mn-lt"/>
                <a:ea typeface="+mn-ea"/>
                <a:cs typeface="+mn-cs"/>
              </a:defRPr>
            </a:lvl5pPr>
            <a:lvl6pPr marL="2078820" indent="-188984" algn="l" defTabSz="755934" rtl="0" eaLnBrk="1" latinLnBrk="0" hangingPunct="1">
              <a:lnSpc>
                <a:spcPct val="90000"/>
              </a:lnSpc>
              <a:spcBef>
                <a:spcPts val="413"/>
              </a:spcBef>
              <a:buFont typeface="Arial" panose="020B0604020202020204" pitchFamily="34" charset="0"/>
              <a:buChar char="•"/>
              <a:defRPr sz="1488" kern="1200">
                <a:solidFill>
                  <a:schemeClr val="tx1"/>
                </a:solidFill>
                <a:latin typeface="+mn-lt"/>
                <a:ea typeface="+mn-ea"/>
                <a:cs typeface="+mn-cs"/>
              </a:defRPr>
            </a:lvl6pPr>
            <a:lvl7pPr marL="2456787" indent="-188984" algn="l" defTabSz="755934" rtl="0" eaLnBrk="1" latinLnBrk="0" hangingPunct="1">
              <a:lnSpc>
                <a:spcPct val="90000"/>
              </a:lnSpc>
              <a:spcBef>
                <a:spcPts val="413"/>
              </a:spcBef>
              <a:buFont typeface="Arial" panose="020B0604020202020204" pitchFamily="34" charset="0"/>
              <a:buChar char="•"/>
              <a:defRPr sz="1488" kern="1200">
                <a:solidFill>
                  <a:schemeClr val="tx1"/>
                </a:solidFill>
                <a:latin typeface="+mn-lt"/>
                <a:ea typeface="+mn-ea"/>
                <a:cs typeface="+mn-cs"/>
              </a:defRPr>
            </a:lvl7pPr>
            <a:lvl8pPr marL="2834754" indent="-188984" algn="l" defTabSz="755934" rtl="0" eaLnBrk="1" latinLnBrk="0" hangingPunct="1">
              <a:lnSpc>
                <a:spcPct val="90000"/>
              </a:lnSpc>
              <a:spcBef>
                <a:spcPts val="413"/>
              </a:spcBef>
              <a:buFont typeface="Arial" panose="020B0604020202020204" pitchFamily="34" charset="0"/>
              <a:buChar char="•"/>
              <a:defRPr sz="1488" kern="1200">
                <a:solidFill>
                  <a:schemeClr val="tx1"/>
                </a:solidFill>
                <a:latin typeface="+mn-lt"/>
                <a:ea typeface="+mn-ea"/>
                <a:cs typeface="+mn-cs"/>
              </a:defRPr>
            </a:lvl8pPr>
            <a:lvl9pPr marL="3212722" indent="-188984" algn="l" defTabSz="755934" rtl="0" eaLnBrk="1" latinLnBrk="0" hangingPunct="1">
              <a:lnSpc>
                <a:spcPct val="90000"/>
              </a:lnSpc>
              <a:spcBef>
                <a:spcPts val="413"/>
              </a:spcBef>
              <a:buFont typeface="Arial" panose="020B0604020202020204" pitchFamily="34" charset="0"/>
              <a:buChar char="•"/>
              <a:defRPr sz="1488" kern="1200">
                <a:solidFill>
                  <a:schemeClr val="tx1"/>
                </a:solidFill>
                <a:latin typeface="+mn-lt"/>
                <a:ea typeface="+mn-ea"/>
                <a:cs typeface="+mn-cs"/>
              </a:defRPr>
            </a:lvl9pPr>
          </a:lstStyle>
          <a:p>
            <a:pPr marL="0" indent="0">
              <a:buNone/>
            </a:pPr>
            <a:endParaRPr lang="nl-NL" sz="1600" dirty="0">
              <a:solidFill>
                <a:schemeClr val="bg1"/>
              </a:solidFill>
              <a:latin typeface="Calibri" panose="020F0502020204030204" pitchFamily="34" charset="0"/>
              <a:cs typeface="Calibri" panose="020F0502020204030204" pitchFamily="34" charset="0"/>
            </a:endParaRPr>
          </a:p>
        </p:txBody>
      </p:sp>
    </p:spTree>
    <p:extLst>
      <p:ext uri="{BB962C8B-B14F-4D97-AF65-F5344CB8AC3E}">
        <p14:creationId xmlns:p14="http://schemas.microsoft.com/office/powerpoint/2010/main" val="3570958859"/>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bg>
      <p:bgPr>
        <a:solidFill>
          <a:schemeClr val="bg1">
            <a:alpha val="46000"/>
          </a:schemeClr>
        </a:solidFill>
        <a:effectLst/>
      </p:bgPr>
    </p:bg>
    <p:spTree>
      <p:nvGrpSpPr>
        <p:cNvPr id="1" name=""/>
        <p:cNvGrpSpPr/>
        <p:nvPr/>
      </p:nvGrpSpPr>
      <p:grpSpPr>
        <a:xfrm>
          <a:off x="0" y="0"/>
          <a:ext cx="0" cy="0"/>
          <a:chOff x="0" y="0"/>
          <a:chExt cx="0" cy="0"/>
        </a:xfrm>
      </p:grpSpPr>
      <p:sp>
        <p:nvSpPr>
          <p:cNvPr id="38" name="Text Placeholder 5">
            <a:extLst>
              <a:ext uri="{FF2B5EF4-FFF2-40B4-BE49-F238E27FC236}">
                <a16:creationId xmlns:a16="http://schemas.microsoft.com/office/drawing/2014/main" id="{B0F22B5A-917D-22F5-19DB-3A3888188DEE}"/>
              </a:ext>
            </a:extLst>
          </p:cNvPr>
          <p:cNvSpPr txBox="1">
            <a:spLocks/>
          </p:cNvSpPr>
          <p:nvPr/>
        </p:nvSpPr>
        <p:spPr>
          <a:xfrm>
            <a:off x="4049890" y="1784524"/>
            <a:ext cx="3071464" cy="604186"/>
          </a:xfrm>
          <a:prstGeom prst="rect">
            <a:avLst/>
          </a:prstGeom>
        </p:spPr>
        <p:txBody>
          <a:bodyPr anchor="t">
            <a:noAutofit/>
          </a:bodyPr>
          <a:lstStyle>
            <a:lvl1pPr marL="0" marR="0" indent="0" algn="l" defTabSz="583729" rtl="0" latinLnBrk="0">
              <a:lnSpc>
                <a:spcPct val="120000"/>
              </a:lnSpc>
              <a:spcBef>
                <a:spcPts val="4158"/>
              </a:spcBef>
              <a:spcAft>
                <a:spcPts val="0"/>
              </a:spcAft>
              <a:buClrTx/>
              <a:buSzTx/>
              <a:buFontTx/>
              <a:buNone/>
              <a:tabLst/>
              <a:defRPr sz="1800" b="0" i="0" u="none" strike="noStrike" cap="none" spc="0" baseline="0">
                <a:ln>
                  <a:noFill/>
                </a:ln>
                <a:solidFill>
                  <a:schemeClr val="bg1"/>
                </a:solidFill>
                <a:uFillTx/>
                <a:latin typeface="Calibri" panose="020F0502020204030204" pitchFamily="34" charset="0"/>
                <a:ea typeface="Montserrat Light"/>
                <a:cs typeface="Calibri" panose="020F0502020204030204" pitchFamily="34" charset="0"/>
                <a:sym typeface="Montserrat Light"/>
              </a:defRPr>
            </a:lvl1pPr>
            <a:lvl2pPr marL="385602" marR="0" indent="0" algn="l" defTabSz="583729" rtl="0" latinLnBrk="0">
              <a:lnSpc>
                <a:spcPct val="120000"/>
              </a:lnSpc>
              <a:spcBef>
                <a:spcPts val="4158"/>
              </a:spcBef>
              <a:spcAft>
                <a:spcPts val="0"/>
              </a:spcAft>
              <a:buClrTx/>
              <a:buSzTx/>
              <a:buFontTx/>
              <a:buNone/>
              <a:tabLst/>
              <a:defRPr sz="3265" b="0" i="0" u="none" strike="noStrike" cap="none" spc="0" baseline="0">
                <a:ln>
                  <a:noFill/>
                </a:ln>
                <a:solidFill>
                  <a:srgbClr val="011E3B"/>
                </a:solidFill>
                <a:uFillTx/>
                <a:latin typeface="Montserrat" pitchFamily="2" charset="77"/>
                <a:ea typeface="Montserrat Light"/>
                <a:cs typeface="Montserrat Light"/>
                <a:sym typeface="Montserrat Light"/>
              </a:defRPr>
            </a:lvl2pPr>
            <a:lvl3pPr marL="771204" marR="0" indent="0" algn="l" defTabSz="583729" rtl="0" latinLnBrk="0">
              <a:lnSpc>
                <a:spcPct val="120000"/>
              </a:lnSpc>
              <a:spcBef>
                <a:spcPts val="4158"/>
              </a:spcBef>
              <a:spcAft>
                <a:spcPts val="0"/>
              </a:spcAft>
              <a:buClrTx/>
              <a:buSzTx/>
              <a:buFontTx/>
              <a:buNone/>
              <a:tabLst/>
              <a:defRPr sz="3265" b="0" i="0" u="none" strike="noStrike" cap="none" spc="0" baseline="0">
                <a:ln>
                  <a:noFill/>
                </a:ln>
                <a:solidFill>
                  <a:srgbClr val="011E3B"/>
                </a:solidFill>
                <a:uFillTx/>
                <a:latin typeface="Montserrat" pitchFamily="2" charset="77"/>
                <a:ea typeface="Montserrat Light"/>
                <a:cs typeface="Montserrat Light"/>
                <a:sym typeface="Montserrat Light"/>
              </a:defRPr>
            </a:lvl3pPr>
            <a:lvl4pPr marL="1156806" marR="0" indent="0" algn="l" defTabSz="583729" rtl="0" latinLnBrk="0">
              <a:lnSpc>
                <a:spcPct val="120000"/>
              </a:lnSpc>
              <a:spcBef>
                <a:spcPts val="4158"/>
              </a:spcBef>
              <a:spcAft>
                <a:spcPts val="0"/>
              </a:spcAft>
              <a:buClrTx/>
              <a:buSzTx/>
              <a:buFontTx/>
              <a:buNone/>
              <a:tabLst/>
              <a:defRPr sz="3265" b="0" i="0" u="none" strike="noStrike" cap="none" spc="0" baseline="0">
                <a:ln>
                  <a:noFill/>
                </a:ln>
                <a:solidFill>
                  <a:srgbClr val="011E3B"/>
                </a:solidFill>
                <a:uFillTx/>
                <a:latin typeface="Montserrat" pitchFamily="2" charset="77"/>
                <a:ea typeface="Montserrat Light"/>
                <a:cs typeface="Montserrat Light"/>
                <a:sym typeface="Montserrat Light"/>
              </a:defRPr>
            </a:lvl4pPr>
            <a:lvl5pPr marL="1542409" marR="0" indent="0" algn="l" defTabSz="583729" rtl="0" latinLnBrk="0">
              <a:lnSpc>
                <a:spcPct val="120000"/>
              </a:lnSpc>
              <a:spcBef>
                <a:spcPts val="4158"/>
              </a:spcBef>
              <a:spcAft>
                <a:spcPts val="0"/>
              </a:spcAft>
              <a:buClrTx/>
              <a:buSzTx/>
              <a:buFontTx/>
              <a:buNone/>
              <a:tabLst/>
              <a:defRPr sz="3265" b="0" i="0" u="none" strike="noStrike" cap="none" spc="0" baseline="0">
                <a:ln>
                  <a:noFill/>
                </a:ln>
                <a:solidFill>
                  <a:srgbClr val="011E3B"/>
                </a:solidFill>
                <a:uFillTx/>
                <a:latin typeface="Montserrat" pitchFamily="2" charset="77"/>
                <a:ea typeface="Montserrat Light"/>
                <a:cs typeface="Montserrat Light"/>
                <a:sym typeface="Montserrat Light"/>
              </a:defRPr>
            </a:lvl5pPr>
            <a:lvl6pPr marL="0" marR="0" indent="248831" algn="l" defTabSz="583729" rtl="0" latinLnBrk="0">
              <a:lnSpc>
                <a:spcPct val="120000"/>
              </a:lnSpc>
              <a:spcBef>
                <a:spcPts val="4158"/>
              </a:spcBef>
              <a:spcAft>
                <a:spcPts val="0"/>
              </a:spcAft>
              <a:buClrTx/>
              <a:buSzTx/>
              <a:buFontTx/>
              <a:buNone/>
              <a:tabLst/>
              <a:defRPr sz="1219" b="0" i="0" u="none" strike="noStrike" cap="none" spc="0" baseline="0">
                <a:ln>
                  <a:noFill/>
                </a:ln>
                <a:solidFill>
                  <a:srgbClr val="595457"/>
                </a:solidFill>
                <a:uFillTx/>
                <a:latin typeface="Montserrat Light"/>
                <a:ea typeface="Montserrat Light"/>
                <a:cs typeface="Montserrat Light"/>
                <a:sym typeface="Montserrat Light"/>
              </a:defRPr>
            </a:lvl6pPr>
            <a:lvl7pPr marL="0" marR="0" indent="298597" algn="l" defTabSz="583729" rtl="0" latinLnBrk="0">
              <a:lnSpc>
                <a:spcPct val="120000"/>
              </a:lnSpc>
              <a:spcBef>
                <a:spcPts val="4158"/>
              </a:spcBef>
              <a:spcAft>
                <a:spcPts val="0"/>
              </a:spcAft>
              <a:buClrTx/>
              <a:buSzTx/>
              <a:buFontTx/>
              <a:buNone/>
              <a:tabLst/>
              <a:defRPr sz="1219" b="0" i="0" u="none" strike="noStrike" cap="none" spc="0" baseline="0">
                <a:ln>
                  <a:noFill/>
                </a:ln>
                <a:solidFill>
                  <a:srgbClr val="595457"/>
                </a:solidFill>
                <a:uFillTx/>
                <a:latin typeface="Montserrat Light"/>
                <a:ea typeface="Montserrat Light"/>
                <a:cs typeface="Montserrat Light"/>
                <a:sym typeface="Montserrat Light"/>
              </a:defRPr>
            </a:lvl7pPr>
            <a:lvl8pPr marL="0" marR="0" indent="348364" algn="l" defTabSz="583729" rtl="0" latinLnBrk="0">
              <a:lnSpc>
                <a:spcPct val="120000"/>
              </a:lnSpc>
              <a:spcBef>
                <a:spcPts val="4158"/>
              </a:spcBef>
              <a:spcAft>
                <a:spcPts val="0"/>
              </a:spcAft>
              <a:buClrTx/>
              <a:buSzTx/>
              <a:buFontTx/>
              <a:buNone/>
              <a:tabLst/>
              <a:defRPr sz="1219" b="0" i="0" u="none" strike="noStrike" cap="none" spc="0" baseline="0">
                <a:ln>
                  <a:noFill/>
                </a:ln>
                <a:solidFill>
                  <a:srgbClr val="595457"/>
                </a:solidFill>
                <a:uFillTx/>
                <a:latin typeface="Montserrat Light"/>
                <a:ea typeface="Montserrat Light"/>
                <a:cs typeface="Montserrat Light"/>
                <a:sym typeface="Montserrat Light"/>
              </a:defRPr>
            </a:lvl8pPr>
            <a:lvl9pPr marL="0" marR="0" indent="398130" algn="l" defTabSz="583729" rtl="0" latinLnBrk="0">
              <a:lnSpc>
                <a:spcPct val="120000"/>
              </a:lnSpc>
              <a:spcBef>
                <a:spcPts val="4158"/>
              </a:spcBef>
              <a:spcAft>
                <a:spcPts val="0"/>
              </a:spcAft>
              <a:buClrTx/>
              <a:buSzTx/>
              <a:buFontTx/>
              <a:buNone/>
              <a:tabLst/>
              <a:defRPr sz="1219" b="0" i="0" u="none" strike="noStrike" cap="none" spc="0" baseline="0">
                <a:ln>
                  <a:noFill/>
                </a:ln>
                <a:solidFill>
                  <a:srgbClr val="595457"/>
                </a:solidFill>
                <a:uFillTx/>
                <a:latin typeface="Montserrat Light"/>
                <a:ea typeface="Montserrat Light"/>
                <a:cs typeface="Montserrat Light"/>
                <a:sym typeface="Montserrat Light"/>
              </a:defRPr>
            </a:lvl9pPr>
          </a:lstStyle>
          <a:p>
            <a:pPr>
              <a:lnSpc>
                <a:spcPct val="100000"/>
              </a:lnSpc>
            </a:pPr>
            <a:endParaRPr lang="nl-NL" sz="1100" dirty="0">
              <a:solidFill>
                <a:schemeClr val="tx1"/>
              </a:solidFill>
            </a:endParaRPr>
          </a:p>
        </p:txBody>
      </p:sp>
      <p:sp>
        <p:nvSpPr>
          <p:cNvPr id="88" name="Text Placeholder 5">
            <a:extLst>
              <a:ext uri="{FF2B5EF4-FFF2-40B4-BE49-F238E27FC236}">
                <a16:creationId xmlns:a16="http://schemas.microsoft.com/office/drawing/2014/main" id="{2D34520D-4344-29FA-50CF-0E3AFDAB8B87}"/>
              </a:ext>
            </a:extLst>
          </p:cNvPr>
          <p:cNvSpPr txBox="1">
            <a:spLocks/>
          </p:cNvSpPr>
          <p:nvPr/>
        </p:nvSpPr>
        <p:spPr>
          <a:xfrm>
            <a:off x="390411" y="1713731"/>
            <a:ext cx="3093614" cy="604186"/>
          </a:xfrm>
          <a:prstGeom prst="rect">
            <a:avLst/>
          </a:prstGeom>
        </p:spPr>
        <p:txBody>
          <a:bodyPr anchor="t">
            <a:noAutofit/>
          </a:bodyPr>
          <a:lstStyle>
            <a:lvl1pPr marL="0" marR="0" indent="0" algn="l" defTabSz="583729" rtl="0" latinLnBrk="0">
              <a:lnSpc>
                <a:spcPct val="120000"/>
              </a:lnSpc>
              <a:spcBef>
                <a:spcPts val="4158"/>
              </a:spcBef>
              <a:spcAft>
                <a:spcPts val="0"/>
              </a:spcAft>
              <a:buClrTx/>
              <a:buSzTx/>
              <a:buFontTx/>
              <a:buNone/>
              <a:tabLst/>
              <a:defRPr sz="1800" b="0" i="0" u="none" strike="noStrike" cap="none" spc="0" baseline="0">
                <a:ln>
                  <a:noFill/>
                </a:ln>
                <a:solidFill>
                  <a:schemeClr val="bg1"/>
                </a:solidFill>
                <a:uFillTx/>
                <a:latin typeface="Calibri" panose="020F0502020204030204" pitchFamily="34" charset="0"/>
                <a:ea typeface="Montserrat Light"/>
                <a:cs typeface="Calibri" panose="020F0502020204030204" pitchFamily="34" charset="0"/>
                <a:sym typeface="Montserrat Light"/>
              </a:defRPr>
            </a:lvl1pPr>
            <a:lvl2pPr marL="385602" marR="0" indent="0" algn="l" defTabSz="583729" rtl="0" latinLnBrk="0">
              <a:lnSpc>
                <a:spcPct val="120000"/>
              </a:lnSpc>
              <a:spcBef>
                <a:spcPts val="4158"/>
              </a:spcBef>
              <a:spcAft>
                <a:spcPts val="0"/>
              </a:spcAft>
              <a:buClrTx/>
              <a:buSzTx/>
              <a:buFontTx/>
              <a:buNone/>
              <a:tabLst/>
              <a:defRPr sz="3265" b="0" i="0" u="none" strike="noStrike" cap="none" spc="0" baseline="0">
                <a:ln>
                  <a:noFill/>
                </a:ln>
                <a:solidFill>
                  <a:srgbClr val="011E3B"/>
                </a:solidFill>
                <a:uFillTx/>
                <a:latin typeface="Montserrat" pitchFamily="2" charset="77"/>
                <a:ea typeface="Montserrat Light"/>
                <a:cs typeface="Montserrat Light"/>
                <a:sym typeface="Montserrat Light"/>
              </a:defRPr>
            </a:lvl2pPr>
            <a:lvl3pPr marL="771204" marR="0" indent="0" algn="l" defTabSz="583729" rtl="0" latinLnBrk="0">
              <a:lnSpc>
                <a:spcPct val="120000"/>
              </a:lnSpc>
              <a:spcBef>
                <a:spcPts val="4158"/>
              </a:spcBef>
              <a:spcAft>
                <a:spcPts val="0"/>
              </a:spcAft>
              <a:buClrTx/>
              <a:buSzTx/>
              <a:buFontTx/>
              <a:buNone/>
              <a:tabLst/>
              <a:defRPr sz="3265" b="0" i="0" u="none" strike="noStrike" cap="none" spc="0" baseline="0">
                <a:ln>
                  <a:noFill/>
                </a:ln>
                <a:solidFill>
                  <a:srgbClr val="011E3B"/>
                </a:solidFill>
                <a:uFillTx/>
                <a:latin typeface="Montserrat" pitchFamily="2" charset="77"/>
                <a:ea typeface="Montserrat Light"/>
                <a:cs typeface="Montserrat Light"/>
                <a:sym typeface="Montserrat Light"/>
              </a:defRPr>
            </a:lvl3pPr>
            <a:lvl4pPr marL="1156806" marR="0" indent="0" algn="l" defTabSz="583729" rtl="0" latinLnBrk="0">
              <a:lnSpc>
                <a:spcPct val="120000"/>
              </a:lnSpc>
              <a:spcBef>
                <a:spcPts val="4158"/>
              </a:spcBef>
              <a:spcAft>
                <a:spcPts val="0"/>
              </a:spcAft>
              <a:buClrTx/>
              <a:buSzTx/>
              <a:buFontTx/>
              <a:buNone/>
              <a:tabLst/>
              <a:defRPr sz="3265" b="0" i="0" u="none" strike="noStrike" cap="none" spc="0" baseline="0">
                <a:ln>
                  <a:noFill/>
                </a:ln>
                <a:solidFill>
                  <a:srgbClr val="011E3B"/>
                </a:solidFill>
                <a:uFillTx/>
                <a:latin typeface="Montserrat" pitchFamily="2" charset="77"/>
                <a:ea typeface="Montserrat Light"/>
                <a:cs typeface="Montserrat Light"/>
                <a:sym typeface="Montserrat Light"/>
              </a:defRPr>
            </a:lvl4pPr>
            <a:lvl5pPr marL="1542409" marR="0" indent="0" algn="l" defTabSz="583729" rtl="0" latinLnBrk="0">
              <a:lnSpc>
                <a:spcPct val="120000"/>
              </a:lnSpc>
              <a:spcBef>
                <a:spcPts val="4158"/>
              </a:spcBef>
              <a:spcAft>
                <a:spcPts val="0"/>
              </a:spcAft>
              <a:buClrTx/>
              <a:buSzTx/>
              <a:buFontTx/>
              <a:buNone/>
              <a:tabLst/>
              <a:defRPr sz="3265" b="0" i="0" u="none" strike="noStrike" cap="none" spc="0" baseline="0">
                <a:ln>
                  <a:noFill/>
                </a:ln>
                <a:solidFill>
                  <a:srgbClr val="011E3B"/>
                </a:solidFill>
                <a:uFillTx/>
                <a:latin typeface="Montserrat" pitchFamily="2" charset="77"/>
                <a:ea typeface="Montserrat Light"/>
                <a:cs typeface="Montserrat Light"/>
                <a:sym typeface="Montserrat Light"/>
              </a:defRPr>
            </a:lvl5pPr>
            <a:lvl6pPr marL="0" marR="0" indent="248831" algn="l" defTabSz="583729" rtl="0" latinLnBrk="0">
              <a:lnSpc>
                <a:spcPct val="120000"/>
              </a:lnSpc>
              <a:spcBef>
                <a:spcPts val="4158"/>
              </a:spcBef>
              <a:spcAft>
                <a:spcPts val="0"/>
              </a:spcAft>
              <a:buClrTx/>
              <a:buSzTx/>
              <a:buFontTx/>
              <a:buNone/>
              <a:tabLst/>
              <a:defRPr sz="1219" b="0" i="0" u="none" strike="noStrike" cap="none" spc="0" baseline="0">
                <a:ln>
                  <a:noFill/>
                </a:ln>
                <a:solidFill>
                  <a:srgbClr val="595457"/>
                </a:solidFill>
                <a:uFillTx/>
                <a:latin typeface="Montserrat Light"/>
                <a:ea typeface="Montserrat Light"/>
                <a:cs typeface="Montserrat Light"/>
                <a:sym typeface="Montserrat Light"/>
              </a:defRPr>
            </a:lvl6pPr>
            <a:lvl7pPr marL="0" marR="0" indent="298597" algn="l" defTabSz="583729" rtl="0" latinLnBrk="0">
              <a:lnSpc>
                <a:spcPct val="120000"/>
              </a:lnSpc>
              <a:spcBef>
                <a:spcPts val="4158"/>
              </a:spcBef>
              <a:spcAft>
                <a:spcPts val="0"/>
              </a:spcAft>
              <a:buClrTx/>
              <a:buSzTx/>
              <a:buFontTx/>
              <a:buNone/>
              <a:tabLst/>
              <a:defRPr sz="1219" b="0" i="0" u="none" strike="noStrike" cap="none" spc="0" baseline="0">
                <a:ln>
                  <a:noFill/>
                </a:ln>
                <a:solidFill>
                  <a:srgbClr val="595457"/>
                </a:solidFill>
                <a:uFillTx/>
                <a:latin typeface="Montserrat Light"/>
                <a:ea typeface="Montserrat Light"/>
                <a:cs typeface="Montserrat Light"/>
                <a:sym typeface="Montserrat Light"/>
              </a:defRPr>
            </a:lvl7pPr>
            <a:lvl8pPr marL="0" marR="0" indent="348364" algn="l" defTabSz="583729" rtl="0" latinLnBrk="0">
              <a:lnSpc>
                <a:spcPct val="120000"/>
              </a:lnSpc>
              <a:spcBef>
                <a:spcPts val="4158"/>
              </a:spcBef>
              <a:spcAft>
                <a:spcPts val="0"/>
              </a:spcAft>
              <a:buClrTx/>
              <a:buSzTx/>
              <a:buFontTx/>
              <a:buNone/>
              <a:tabLst/>
              <a:defRPr sz="1219" b="0" i="0" u="none" strike="noStrike" cap="none" spc="0" baseline="0">
                <a:ln>
                  <a:noFill/>
                </a:ln>
                <a:solidFill>
                  <a:srgbClr val="595457"/>
                </a:solidFill>
                <a:uFillTx/>
                <a:latin typeface="Montserrat Light"/>
                <a:ea typeface="Montserrat Light"/>
                <a:cs typeface="Montserrat Light"/>
                <a:sym typeface="Montserrat Light"/>
              </a:defRPr>
            </a:lvl8pPr>
            <a:lvl9pPr marL="0" marR="0" indent="398130" algn="l" defTabSz="583729" rtl="0" latinLnBrk="0">
              <a:lnSpc>
                <a:spcPct val="120000"/>
              </a:lnSpc>
              <a:spcBef>
                <a:spcPts val="4158"/>
              </a:spcBef>
              <a:spcAft>
                <a:spcPts val="0"/>
              </a:spcAft>
              <a:buClrTx/>
              <a:buSzTx/>
              <a:buFontTx/>
              <a:buNone/>
              <a:tabLst/>
              <a:defRPr sz="1219" b="0" i="0" u="none" strike="noStrike" cap="none" spc="0" baseline="0">
                <a:ln>
                  <a:noFill/>
                </a:ln>
                <a:solidFill>
                  <a:srgbClr val="595457"/>
                </a:solidFill>
                <a:uFillTx/>
                <a:latin typeface="Montserrat Light"/>
                <a:ea typeface="Montserrat Light"/>
                <a:cs typeface="Montserrat Light"/>
                <a:sym typeface="Montserrat Light"/>
              </a:defRPr>
            </a:lvl9pPr>
          </a:lstStyle>
          <a:p>
            <a:pPr algn="just">
              <a:lnSpc>
                <a:spcPts val="1049"/>
              </a:lnSpc>
              <a:spcBef>
                <a:spcPts val="1204"/>
              </a:spcBef>
            </a:pPr>
            <a:r>
              <a:rPr lang="nl-NL" sz="950">
                <a:solidFill>
                  <a:schemeClr val="tx1"/>
                </a:solidFill>
              </a:rPr>
              <a:t>Ondanks hun gezamenlijke inkomen had het gezin het vaak moeilijk om rond te komen door een hoge hypotheek, hoge kosten voor kinderopvang en het onregelmatige inkomen uit het bedrijf van haar man. In het verleden gebruikte Kate een </a:t>
            </a:r>
            <a:r>
              <a:rPr lang="nl-NL" sz="950">
                <a:solidFill>
                  <a:schemeClr val="tx1"/>
                </a:solidFill>
                <a:ea typeface="Calibri" panose="020F0502020204030204" pitchFamily="34" charset="0"/>
              </a:rPr>
              <a:t>creditcard voor noodgevallen en had ze een creditcardschuld opgebouwd, waarbij ze het saldo nooit volledig afloste. Het beheren van de aflossingen vond ze echter stressvol, vooral wanneer er onverwachte rekeningen kwamen. Af en toe miste ze een betaling (automatische incasso), waardoor er extra kosten in rekening werden gebracht. Kate heeft via haar werk een klein pensioen, maar had nog niet actief voor haar pensioen gepland. Ze voelde zich overweldigd door het onderwerp en wist niet waar ze moest beginnen.</a:t>
            </a:r>
          </a:p>
          <a:p>
            <a:pPr algn="just">
              <a:lnSpc>
                <a:spcPts val="1049"/>
              </a:lnSpc>
            </a:pPr>
            <a:endParaRPr lang="nl-NL" sz="950" dirty="0">
              <a:solidFill>
                <a:schemeClr val="tx1"/>
              </a:solidFill>
              <a:ea typeface="Calibri" panose="020F0502020204030204" pitchFamily="34" charset="0"/>
            </a:endParaRPr>
          </a:p>
          <a:p>
            <a:pPr algn="just">
              <a:lnSpc>
                <a:spcPts val="1049"/>
              </a:lnSpc>
            </a:pPr>
            <a:r>
              <a:rPr lang="nl-NL" sz="950" dirty="0">
                <a:solidFill>
                  <a:schemeClr val="tx1"/>
                </a:solidFill>
              </a:rPr>
              <a:t> </a:t>
            </a:r>
          </a:p>
        </p:txBody>
      </p:sp>
      <p:cxnSp>
        <p:nvCxnSpPr>
          <p:cNvPr id="126" name="Straight Connector 125">
            <a:extLst>
              <a:ext uri="{FF2B5EF4-FFF2-40B4-BE49-F238E27FC236}">
                <a16:creationId xmlns:a16="http://schemas.microsoft.com/office/drawing/2014/main" id="{07A4DE63-6085-E14E-5FD4-7B624E69BB1C}"/>
              </a:ext>
            </a:extLst>
          </p:cNvPr>
          <p:cNvCxnSpPr/>
          <p:nvPr/>
        </p:nvCxnSpPr>
        <p:spPr>
          <a:xfrm>
            <a:off x="759113" y="1621345"/>
            <a:ext cx="2724912" cy="0"/>
          </a:xfrm>
          <a:prstGeom prst="line">
            <a:avLst/>
          </a:prstGeom>
          <a:ln w="28575">
            <a:solidFill>
              <a:srgbClr val="D38CBC"/>
            </a:solidFill>
          </a:ln>
        </p:spPr>
        <p:style>
          <a:lnRef idx="2">
            <a:schemeClr val="accent1"/>
          </a:lnRef>
          <a:fillRef idx="0">
            <a:schemeClr val="accent1"/>
          </a:fillRef>
          <a:effectRef idx="1">
            <a:schemeClr val="accent1"/>
          </a:effectRef>
          <a:fontRef idx="minor">
            <a:schemeClr val="tx1"/>
          </a:fontRef>
        </p:style>
      </p:cxnSp>
      <p:cxnSp>
        <p:nvCxnSpPr>
          <p:cNvPr id="142" name="Straight Connector 141">
            <a:extLst>
              <a:ext uri="{FF2B5EF4-FFF2-40B4-BE49-F238E27FC236}">
                <a16:creationId xmlns:a16="http://schemas.microsoft.com/office/drawing/2014/main" id="{7D4525E6-509E-DBA3-07A7-352A761B8FEE}"/>
              </a:ext>
            </a:extLst>
          </p:cNvPr>
          <p:cNvCxnSpPr>
            <a:cxnSpLocks/>
          </p:cNvCxnSpPr>
          <p:nvPr/>
        </p:nvCxnSpPr>
        <p:spPr>
          <a:xfrm>
            <a:off x="802599" y="4783519"/>
            <a:ext cx="2592000" cy="0"/>
          </a:xfrm>
          <a:prstGeom prst="line">
            <a:avLst/>
          </a:prstGeom>
          <a:ln w="28575">
            <a:solidFill>
              <a:srgbClr val="D38CBC"/>
            </a:solidFill>
          </a:ln>
        </p:spPr>
        <p:style>
          <a:lnRef idx="2">
            <a:schemeClr val="accent1"/>
          </a:lnRef>
          <a:fillRef idx="0">
            <a:schemeClr val="accent1"/>
          </a:fillRef>
          <a:effectRef idx="1">
            <a:schemeClr val="accent1"/>
          </a:effectRef>
          <a:fontRef idx="minor">
            <a:schemeClr val="tx1"/>
          </a:fontRef>
        </p:style>
      </p:cxnSp>
      <p:grpSp>
        <p:nvGrpSpPr>
          <p:cNvPr id="154" name="Graphic 2">
            <a:extLst>
              <a:ext uri="{FF2B5EF4-FFF2-40B4-BE49-F238E27FC236}">
                <a16:creationId xmlns:a16="http://schemas.microsoft.com/office/drawing/2014/main" id="{E8B0B47F-80CA-8C33-D5E8-0C30B25A0E66}"/>
              </a:ext>
            </a:extLst>
          </p:cNvPr>
          <p:cNvGrpSpPr/>
          <p:nvPr/>
        </p:nvGrpSpPr>
        <p:grpSpPr>
          <a:xfrm>
            <a:off x="390411" y="-3307743"/>
            <a:ext cx="414291" cy="413839"/>
            <a:chOff x="7257599" y="768348"/>
            <a:chExt cx="868457" cy="867509"/>
          </a:xfrm>
          <a:solidFill>
            <a:schemeClr val="bg1"/>
          </a:solidFill>
        </p:grpSpPr>
        <p:sp>
          <p:nvSpPr>
            <p:cNvPr id="155" name="Freeform 154">
              <a:extLst>
                <a:ext uri="{FF2B5EF4-FFF2-40B4-BE49-F238E27FC236}">
                  <a16:creationId xmlns:a16="http://schemas.microsoft.com/office/drawing/2014/main" id="{8337878E-EBA4-FC4C-3FAE-A82FC08120BE}"/>
                </a:ext>
              </a:extLst>
            </p:cNvPr>
            <p:cNvSpPr/>
            <p:nvPr/>
          </p:nvSpPr>
          <p:spPr>
            <a:xfrm>
              <a:off x="7257599" y="768348"/>
              <a:ext cx="868457" cy="867509"/>
            </a:xfrm>
            <a:custGeom>
              <a:avLst/>
              <a:gdLst>
                <a:gd name="connsiteX0" fmla="*/ 0 w 868457"/>
                <a:gd name="connsiteY0" fmla="*/ 621711 h 867509"/>
                <a:gd name="connsiteX1" fmla="*/ 61426 w 868457"/>
                <a:gd name="connsiteY1" fmla="*/ 704816 h 867509"/>
                <a:gd name="connsiteX2" fmla="*/ 158984 w 868457"/>
                <a:gd name="connsiteY2" fmla="*/ 670490 h 867509"/>
                <a:gd name="connsiteX3" fmla="*/ 350489 w 868457"/>
                <a:gd name="connsiteY3" fmla="*/ 758113 h 867509"/>
                <a:gd name="connsiteX4" fmla="*/ 347779 w 868457"/>
                <a:gd name="connsiteY4" fmla="*/ 780696 h 867509"/>
                <a:gd name="connsiteX5" fmla="*/ 395655 w 868457"/>
                <a:gd name="connsiteY5" fmla="*/ 858381 h 867509"/>
                <a:gd name="connsiteX6" fmla="*/ 485987 w 868457"/>
                <a:gd name="connsiteY6" fmla="*/ 850251 h 867509"/>
                <a:gd name="connsiteX7" fmla="*/ 468824 w 868457"/>
                <a:gd name="connsiteY7" fmla="*/ 826765 h 867509"/>
                <a:gd name="connsiteX8" fmla="*/ 434497 w 868457"/>
                <a:gd name="connsiteY8" fmla="*/ 838508 h 867509"/>
                <a:gd name="connsiteX9" fmla="*/ 386621 w 868457"/>
                <a:gd name="connsiteY9" fmla="*/ 812312 h 867509"/>
                <a:gd name="connsiteX10" fmla="*/ 382105 w 868457"/>
                <a:gd name="connsiteY10" fmla="*/ 758113 h 867509"/>
                <a:gd name="connsiteX11" fmla="*/ 383008 w 868457"/>
                <a:gd name="connsiteY11" fmla="*/ 746370 h 867509"/>
                <a:gd name="connsiteX12" fmla="*/ 374878 w 868457"/>
                <a:gd name="connsiteY12" fmla="*/ 737336 h 867509"/>
                <a:gd name="connsiteX13" fmla="*/ 171631 w 868457"/>
                <a:gd name="connsiteY13" fmla="*/ 644294 h 867509"/>
                <a:gd name="connsiteX14" fmla="*/ 170727 w 868457"/>
                <a:gd name="connsiteY14" fmla="*/ 595515 h 867509"/>
                <a:gd name="connsiteX15" fmla="*/ 282740 w 868457"/>
                <a:gd name="connsiteY15" fmla="*/ 534089 h 867509"/>
                <a:gd name="connsiteX16" fmla="*/ 269190 w 868457"/>
                <a:gd name="connsiteY16" fmla="*/ 508796 h 867509"/>
                <a:gd name="connsiteX17" fmla="*/ 158081 w 868457"/>
                <a:gd name="connsiteY17" fmla="*/ 569318 h 867509"/>
                <a:gd name="connsiteX18" fmla="*/ 102978 w 868457"/>
                <a:gd name="connsiteY18" fmla="*/ 535896 h 867509"/>
                <a:gd name="connsiteX19" fmla="*/ 102978 w 868457"/>
                <a:gd name="connsiteY19" fmla="*/ 330842 h 867509"/>
                <a:gd name="connsiteX20" fmla="*/ 149951 w 868457"/>
                <a:gd name="connsiteY20" fmla="*/ 306452 h 867509"/>
                <a:gd name="connsiteX21" fmla="*/ 270093 w 868457"/>
                <a:gd name="connsiteY21" fmla="*/ 366974 h 867509"/>
                <a:gd name="connsiteX22" fmla="*/ 282740 w 868457"/>
                <a:gd name="connsiteY22" fmla="*/ 340778 h 867509"/>
                <a:gd name="connsiteX23" fmla="*/ 166211 w 868457"/>
                <a:gd name="connsiteY23" fmla="*/ 282966 h 867509"/>
                <a:gd name="connsiteX24" fmla="*/ 171631 w 868457"/>
                <a:gd name="connsiteY24" fmla="*/ 223346 h 867509"/>
                <a:gd name="connsiteX25" fmla="*/ 363135 w 868457"/>
                <a:gd name="connsiteY25" fmla="*/ 135724 h 867509"/>
                <a:gd name="connsiteX26" fmla="*/ 420044 w 868457"/>
                <a:gd name="connsiteY26" fmla="*/ 172760 h 867509"/>
                <a:gd name="connsiteX27" fmla="*/ 420044 w 868457"/>
                <a:gd name="connsiteY27" fmla="*/ 245929 h 867509"/>
                <a:gd name="connsiteX28" fmla="*/ 448950 w 868457"/>
                <a:gd name="connsiteY28" fmla="*/ 245929 h 867509"/>
                <a:gd name="connsiteX29" fmla="*/ 448950 w 868457"/>
                <a:gd name="connsiteY29" fmla="*/ 172760 h 867509"/>
                <a:gd name="connsiteX30" fmla="*/ 505860 w 868457"/>
                <a:gd name="connsiteY30" fmla="*/ 135724 h 867509"/>
                <a:gd name="connsiteX31" fmla="*/ 697364 w 868457"/>
                <a:gd name="connsiteY31" fmla="*/ 223346 h 867509"/>
                <a:gd name="connsiteX32" fmla="*/ 698267 w 868457"/>
                <a:gd name="connsiteY32" fmla="*/ 272126 h 867509"/>
                <a:gd name="connsiteX33" fmla="*/ 586255 w 868457"/>
                <a:gd name="connsiteY33" fmla="*/ 333551 h 867509"/>
                <a:gd name="connsiteX34" fmla="*/ 599805 w 868457"/>
                <a:gd name="connsiteY34" fmla="*/ 358844 h 867509"/>
                <a:gd name="connsiteX35" fmla="*/ 710914 w 868457"/>
                <a:gd name="connsiteY35" fmla="*/ 298322 h 867509"/>
                <a:gd name="connsiteX36" fmla="*/ 766017 w 868457"/>
                <a:gd name="connsiteY36" fmla="*/ 331745 h 867509"/>
                <a:gd name="connsiteX37" fmla="*/ 766017 w 868457"/>
                <a:gd name="connsiteY37" fmla="*/ 536799 h 867509"/>
                <a:gd name="connsiteX38" fmla="*/ 710914 w 868457"/>
                <a:gd name="connsiteY38" fmla="*/ 570222 h 867509"/>
                <a:gd name="connsiteX39" fmla="*/ 734400 w 868457"/>
                <a:gd name="connsiteY39" fmla="*/ 587385 h 867509"/>
                <a:gd name="connsiteX40" fmla="*/ 808473 w 868457"/>
                <a:gd name="connsiteY40" fmla="*/ 571125 h 867509"/>
                <a:gd name="connsiteX41" fmla="*/ 835572 w 868457"/>
                <a:gd name="connsiteY41" fmla="*/ 641584 h 867509"/>
                <a:gd name="connsiteX42" fmla="*/ 769629 w 868457"/>
                <a:gd name="connsiteY42" fmla="*/ 678620 h 867509"/>
                <a:gd name="connsiteX43" fmla="*/ 764210 w 868457"/>
                <a:gd name="connsiteY43" fmla="*/ 706623 h 867509"/>
                <a:gd name="connsiteX44" fmla="*/ 781373 w 868457"/>
                <a:gd name="connsiteY44" fmla="*/ 708430 h 867509"/>
                <a:gd name="connsiteX45" fmla="*/ 867189 w 868457"/>
                <a:gd name="connsiteY45" fmla="*/ 628938 h 867509"/>
                <a:gd name="connsiteX46" fmla="*/ 795826 w 868457"/>
                <a:gd name="connsiteY46" fmla="*/ 535896 h 867509"/>
                <a:gd name="connsiteX47" fmla="*/ 795826 w 868457"/>
                <a:gd name="connsiteY47" fmla="*/ 330842 h 867509"/>
                <a:gd name="connsiteX48" fmla="*/ 868092 w 868457"/>
                <a:gd name="connsiteY48" fmla="*/ 253156 h 867509"/>
                <a:gd name="connsiteX49" fmla="*/ 811183 w 868457"/>
                <a:gd name="connsiteY49" fmla="*/ 163727 h 867509"/>
                <a:gd name="connsiteX50" fmla="*/ 710010 w 868457"/>
                <a:gd name="connsiteY50" fmla="*/ 197150 h 867509"/>
                <a:gd name="connsiteX51" fmla="*/ 518506 w 868457"/>
                <a:gd name="connsiteY51" fmla="*/ 109528 h 867509"/>
                <a:gd name="connsiteX52" fmla="*/ 485083 w 868457"/>
                <a:gd name="connsiteY52" fmla="*/ 15582 h 867509"/>
                <a:gd name="connsiteX53" fmla="*/ 385718 w 868457"/>
                <a:gd name="connsiteY53" fmla="*/ 15582 h 867509"/>
                <a:gd name="connsiteX54" fmla="*/ 352295 w 868457"/>
                <a:gd name="connsiteY54" fmla="*/ 109528 h 867509"/>
                <a:gd name="connsiteX55" fmla="*/ 160791 w 868457"/>
                <a:gd name="connsiteY55" fmla="*/ 197150 h 867509"/>
                <a:gd name="connsiteX56" fmla="*/ 59619 w 868457"/>
                <a:gd name="connsiteY56" fmla="*/ 163727 h 867509"/>
                <a:gd name="connsiteX57" fmla="*/ 2710 w 868457"/>
                <a:gd name="connsiteY57" fmla="*/ 253156 h 867509"/>
                <a:gd name="connsiteX58" fmla="*/ 74976 w 868457"/>
                <a:gd name="connsiteY58" fmla="*/ 330842 h 867509"/>
                <a:gd name="connsiteX59" fmla="*/ 74976 w 868457"/>
                <a:gd name="connsiteY59" fmla="*/ 535896 h 867509"/>
                <a:gd name="connsiteX60" fmla="*/ 0 w 868457"/>
                <a:gd name="connsiteY60" fmla="*/ 621711 h 867509"/>
                <a:gd name="connsiteX61" fmla="*/ 780469 w 868457"/>
                <a:gd name="connsiteY61" fmla="*/ 188117 h 867509"/>
                <a:gd name="connsiteX62" fmla="*/ 838282 w 868457"/>
                <a:gd name="connsiteY62" fmla="*/ 245929 h 867509"/>
                <a:gd name="connsiteX63" fmla="*/ 780469 w 868457"/>
                <a:gd name="connsiteY63" fmla="*/ 303742 h 867509"/>
                <a:gd name="connsiteX64" fmla="*/ 722657 w 868457"/>
                <a:gd name="connsiteY64" fmla="*/ 245929 h 867509"/>
                <a:gd name="connsiteX65" fmla="*/ 780469 w 868457"/>
                <a:gd name="connsiteY65" fmla="*/ 188117 h 867509"/>
                <a:gd name="connsiteX66" fmla="*/ 433594 w 868457"/>
                <a:gd name="connsiteY66" fmla="*/ 29132 h 867509"/>
                <a:gd name="connsiteX67" fmla="*/ 491407 w 868457"/>
                <a:gd name="connsiteY67" fmla="*/ 86945 h 867509"/>
                <a:gd name="connsiteX68" fmla="*/ 433594 w 868457"/>
                <a:gd name="connsiteY68" fmla="*/ 144757 h 867509"/>
                <a:gd name="connsiteX69" fmla="*/ 375782 w 868457"/>
                <a:gd name="connsiteY69" fmla="*/ 86945 h 867509"/>
                <a:gd name="connsiteX70" fmla="*/ 433594 w 868457"/>
                <a:gd name="connsiteY70" fmla="*/ 29132 h 867509"/>
                <a:gd name="connsiteX71" fmla="*/ 144531 w 868457"/>
                <a:gd name="connsiteY71" fmla="*/ 621711 h 867509"/>
                <a:gd name="connsiteX72" fmla="*/ 86719 w 868457"/>
                <a:gd name="connsiteY72" fmla="*/ 679524 h 867509"/>
                <a:gd name="connsiteX73" fmla="*/ 28906 w 868457"/>
                <a:gd name="connsiteY73" fmla="*/ 621711 h 867509"/>
                <a:gd name="connsiteX74" fmla="*/ 86719 w 868457"/>
                <a:gd name="connsiteY74" fmla="*/ 563898 h 867509"/>
                <a:gd name="connsiteX75" fmla="*/ 144531 w 868457"/>
                <a:gd name="connsiteY75" fmla="*/ 621711 h 867509"/>
                <a:gd name="connsiteX76" fmla="*/ 28906 w 868457"/>
                <a:gd name="connsiteY76" fmla="*/ 245929 h 867509"/>
                <a:gd name="connsiteX77" fmla="*/ 86719 w 868457"/>
                <a:gd name="connsiteY77" fmla="*/ 188117 h 867509"/>
                <a:gd name="connsiteX78" fmla="*/ 144531 w 868457"/>
                <a:gd name="connsiteY78" fmla="*/ 245929 h 867509"/>
                <a:gd name="connsiteX79" fmla="*/ 86719 w 868457"/>
                <a:gd name="connsiteY79" fmla="*/ 303742 h 867509"/>
                <a:gd name="connsiteX80" fmla="*/ 28906 w 868457"/>
                <a:gd name="connsiteY80" fmla="*/ 245929 h 86750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Lst>
              <a:rect l="l" t="t" r="r" b="b"/>
              <a:pathLst>
                <a:path w="868457" h="867509">
                  <a:moveTo>
                    <a:pt x="0" y="621711"/>
                  </a:moveTo>
                  <a:cubicBezTo>
                    <a:pt x="0" y="659650"/>
                    <a:pt x="25293" y="693073"/>
                    <a:pt x="61426" y="704816"/>
                  </a:cubicBezTo>
                  <a:cubicBezTo>
                    <a:pt x="97559" y="716560"/>
                    <a:pt x="137304" y="702107"/>
                    <a:pt x="158984" y="670490"/>
                  </a:cubicBezTo>
                  <a:lnTo>
                    <a:pt x="350489" y="758113"/>
                  </a:lnTo>
                  <a:cubicBezTo>
                    <a:pt x="348682" y="765339"/>
                    <a:pt x="347779" y="772566"/>
                    <a:pt x="347779" y="780696"/>
                  </a:cubicBezTo>
                  <a:cubicBezTo>
                    <a:pt x="347779" y="813215"/>
                    <a:pt x="366748" y="843928"/>
                    <a:pt x="395655" y="858381"/>
                  </a:cubicBezTo>
                  <a:cubicBezTo>
                    <a:pt x="425464" y="872835"/>
                    <a:pt x="459790" y="870125"/>
                    <a:pt x="485987" y="850251"/>
                  </a:cubicBezTo>
                  <a:lnTo>
                    <a:pt x="468824" y="826765"/>
                  </a:lnTo>
                  <a:cubicBezTo>
                    <a:pt x="458887" y="833992"/>
                    <a:pt x="446240" y="838508"/>
                    <a:pt x="434497" y="838508"/>
                  </a:cubicBezTo>
                  <a:cubicBezTo>
                    <a:pt x="415528" y="838508"/>
                    <a:pt x="396558" y="828572"/>
                    <a:pt x="386621" y="812312"/>
                  </a:cubicBezTo>
                  <a:cubicBezTo>
                    <a:pt x="375782" y="796052"/>
                    <a:pt x="373975" y="775276"/>
                    <a:pt x="382105" y="758113"/>
                  </a:cubicBezTo>
                  <a:cubicBezTo>
                    <a:pt x="383912" y="754499"/>
                    <a:pt x="384815" y="749982"/>
                    <a:pt x="383008" y="746370"/>
                  </a:cubicBezTo>
                  <a:cubicBezTo>
                    <a:pt x="382105" y="742756"/>
                    <a:pt x="378491" y="739143"/>
                    <a:pt x="374878" y="737336"/>
                  </a:cubicBezTo>
                  <a:lnTo>
                    <a:pt x="171631" y="644294"/>
                  </a:lnTo>
                  <a:cubicBezTo>
                    <a:pt x="176148" y="628034"/>
                    <a:pt x="175244" y="611774"/>
                    <a:pt x="170727" y="595515"/>
                  </a:cubicBezTo>
                  <a:lnTo>
                    <a:pt x="282740" y="534089"/>
                  </a:lnTo>
                  <a:lnTo>
                    <a:pt x="269190" y="508796"/>
                  </a:lnTo>
                  <a:lnTo>
                    <a:pt x="158081" y="569318"/>
                  </a:lnTo>
                  <a:cubicBezTo>
                    <a:pt x="144531" y="551252"/>
                    <a:pt x="124658" y="539509"/>
                    <a:pt x="102978" y="535896"/>
                  </a:cubicBezTo>
                  <a:lnTo>
                    <a:pt x="102978" y="330842"/>
                  </a:lnTo>
                  <a:cubicBezTo>
                    <a:pt x="121045" y="328132"/>
                    <a:pt x="137304" y="319099"/>
                    <a:pt x="149951" y="306452"/>
                  </a:cubicBezTo>
                  <a:lnTo>
                    <a:pt x="270093" y="366974"/>
                  </a:lnTo>
                  <a:lnTo>
                    <a:pt x="282740" y="340778"/>
                  </a:lnTo>
                  <a:lnTo>
                    <a:pt x="166211" y="282966"/>
                  </a:lnTo>
                  <a:cubicBezTo>
                    <a:pt x="175244" y="263996"/>
                    <a:pt x="177051" y="243219"/>
                    <a:pt x="171631" y="223346"/>
                  </a:cubicBezTo>
                  <a:lnTo>
                    <a:pt x="363135" y="135724"/>
                  </a:lnTo>
                  <a:cubicBezTo>
                    <a:pt x="376685" y="155597"/>
                    <a:pt x="397461" y="168244"/>
                    <a:pt x="420044" y="172760"/>
                  </a:cubicBezTo>
                  <a:lnTo>
                    <a:pt x="420044" y="245929"/>
                  </a:lnTo>
                  <a:lnTo>
                    <a:pt x="448950" y="245929"/>
                  </a:lnTo>
                  <a:lnTo>
                    <a:pt x="448950" y="172760"/>
                  </a:lnTo>
                  <a:cubicBezTo>
                    <a:pt x="472437" y="169147"/>
                    <a:pt x="493213" y="155597"/>
                    <a:pt x="505860" y="135724"/>
                  </a:cubicBezTo>
                  <a:lnTo>
                    <a:pt x="697364" y="223346"/>
                  </a:lnTo>
                  <a:cubicBezTo>
                    <a:pt x="692847" y="239606"/>
                    <a:pt x="693751" y="255866"/>
                    <a:pt x="698267" y="272126"/>
                  </a:cubicBezTo>
                  <a:lnTo>
                    <a:pt x="586255" y="333551"/>
                  </a:lnTo>
                  <a:lnTo>
                    <a:pt x="599805" y="358844"/>
                  </a:lnTo>
                  <a:lnTo>
                    <a:pt x="710914" y="298322"/>
                  </a:lnTo>
                  <a:cubicBezTo>
                    <a:pt x="724463" y="316388"/>
                    <a:pt x="744337" y="328132"/>
                    <a:pt x="766017" y="331745"/>
                  </a:cubicBezTo>
                  <a:lnTo>
                    <a:pt x="766017" y="536799"/>
                  </a:lnTo>
                  <a:cubicBezTo>
                    <a:pt x="744337" y="540412"/>
                    <a:pt x="724463" y="552155"/>
                    <a:pt x="710914" y="570222"/>
                  </a:cubicBezTo>
                  <a:lnTo>
                    <a:pt x="734400" y="587385"/>
                  </a:lnTo>
                  <a:cubicBezTo>
                    <a:pt x="751563" y="564802"/>
                    <a:pt x="783179" y="557575"/>
                    <a:pt x="808473" y="571125"/>
                  </a:cubicBezTo>
                  <a:cubicBezTo>
                    <a:pt x="833766" y="584675"/>
                    <a:pt x="845509" y="614484"/>
                    <a:pt x="835572" y="641584"/>
                  </a:cubicBezTo>
                  <a:cubicBezTo>
                    <a:pt x="825636" y="668684"/>
                    <a:pt x="797633" y="684040"/>
                    <a:pt x="769629" y="678620"/>
                  </a:cubicBezTo>
                  <a:lnTo>
                    <a:pt x="764210" y="706623"/>
                  </a:lnTo>
                  <a:cubicBezTo>
                    <a:pt x="769629" y="707527"/>
                    <a:pt x="775953" y="708430"/>
                    <a:pt x="781373" y="708430"/>
                  </a:cubicBezTo>
                  <a:cubicBezTo>
                    <a:pt x="826539" y="708430"/>
                    <a:pt x="863575" y="674104"/>
                    <a:pt x="867189" y="628938"/>
                  </a:cubicBezTo>
                  <a:cubicBezTo>
                    <a:pt x="870802" y="583772"/>
                    <a:pt x="840089" y="544025"/>
                    <a:pt x="795826" y="535896"/>
                  </a:cubicBezTo>
                  <a:lnTo>
                    <a:pt x="795826" y="330842"/>
                  </a:lnTo>
                  <a:cubicBezTo>
                    <a:pt x="834669" y="324518"/>
                    <a:pt x="864478" y="291999"/>
                    <a:pt x="868092" y="253156"/>
                  </a:cubicBezTo>
                  <a:cubicBezTo>
                    <a:pt x="871705" y="213410"/>
                    <a:pt x="848219" y="177277"/>
                    <a:pt x="811183" y="163727"/>
                  </a:cubicBezTo>
                  <a:cubicBezTo>
                    <a:pt x="774146" y="150177"/>
                    <a:pt x="732594" y="163727"/>
                    <a:pt x="710010" y="197150"/>
                  </a:cubicBezTo>
                  <a:lnTo>
                    <a:pt x="518506" y="109528"/>
                  </a:lnTo>
                  <a:cubicBezTo>
                    <a:pt x="528443" y="74298"/>
                    <a:pt x="514893" y="37262"/>
                    <a:pt x="485083" y="15582"/>
                  </a:cubicBezTo>
                  <a:cubicBezTo>
                    <a:pt x="455274" y="-5194"/>
                    <a:pt x="415528" y="-5194"/>
                    <a:pt x="385718" y="15582"/>
                  </a:cubicBezTo>
                  <a:cubicBezTo>
                    <a:pt x="355908" y="36359"/>
                    <a:pt x="342359" y="74298"/>
                    <a:pt x="352295" y="109528"/>
                  </a:cubicBezTo>
                  <a:lnTo>
                    <a:pt x="160791" y="197150"/>
                  </a:lnTo>
                  <a:cubicBezTo>
                    <a:pt x="138208" y="164630"/>
                    <a:pt x="97559" y="151080"/>
                    <a:pt x="59619" y="163727"/>
                  </a:cubicBezTo>
                  <a:cubicBezTo>
                    <a:pt x="22583" y="177277"/>
                    <a:pt x="-904" y="213410"/>
                    <a:pt x="2710" y="253156"/>
                  </a:cubicBezTo>
                  <a:cubicBezTo>
                    <a:pt x="6323" y="292902"/>
                    <a:pt x="36133" y="324518"/>
                    <a:pt x="74976" y="330842"/>
                  </a:cubicBezTo>
                  <a:lnTo>
                    <a:pt x="74976" y="535896"/>
                  </a:lnTo>
                  <a:cubicBezTo>
                    <a:pt x="30713" y="543122"/>
                    <a:pt x="0" y="579255"/>
                    <a:pt x="0" y="621711"/>
                  </a:cubicBezTo>
                  <a:close/>
                  <a:moveTo>
                    <a:pt x="780469" y="188117"/>
                  </a:moveTo>
                  <a:cubicBezTo>
                    <a:pt x="812086" y="188117"/>
                    <a:pt x="838282" y="214313"/>
                    <a:pt x="838282" y="245929"/>
                  </a:cubicBezTo>
                  <a:cubicBezTo>
                    <a:pt x="838282" y="277545"/>
                    <a:pt x="812086" y="303742"/>
                    <a:pt x="780469" y="303742"/>
                  </a:cubicBezTo>
                  <a:cubicBezTo>
                    <a:pt x="748853" y="303742"/>
                    <a:pt x="722657" y="277545"/>
                    <a:pt x="722657" y="245929"/>
                  </a:cubicBezTo>
                  <a:cubicBezTo>
                    <a:pt x="722657" y="213410"/>
                    <a:pt x="748853" y="188117"/>
                    <a:pt x="780469" y="188117"/>
                  </a:cubicBezTo>
                  <a:close/>
                  <a:moveTo>
                    <a:pt x="433594" y="29132"/>
                  </a:moveTo>
                  <a:cubicBezTo>
                    <a:pt x="465211" y="29132"/>
                    <a:pt x="491407" y="55329"/>
                    <a:pt x="491407" y="86945"/>
                  </a:cubicBezTo>
                  <a:cubicBezTo>
                    <a:pt x="491407" y="118561"/>
                    <a:pt x="465211" y="144757"/>
                    <a:pt x="433594" y="144757"/>
                  </a:cubicBezTo>
                  <a:cubicBezTo>
                    <a:pt x="401978" y="144757"/>
                    <a:pt x="375782" y="118561"/>
                    <a:pt x="375782" y="86945"/>
                  </a:cubicBezTo>
                  <a:cubicBezTo>
                    <a:pt x="375782" y="55329"/>
                    <a:pt x="401978" y="29132"/>
                    <a:pt x="433594" y="29132"/>
                  </a:cubicBezTo>
                  <a:close/>
                  <a:moveTo>
                    <a:pt x="144531" y="621711"/>
                  </a:moveTo>
                  <a:cubicBezTo>
                    <a:pt x="144531" y="653328"/>
                    <a:pt x="118335" y="679524"/>
                    <a:pt x="86719" y="679524"/>
                  </a:cubicBezTo>
                  <a:cubicBezTo>
                    <a:pt x="55102" y="679524"/>
                    <a:pt x="28906" y="653328"/>
                    <a:pt x="28906" y="621711"/>
                  </a:cubicBezTo>
                  <a:cubicBezTo>
                    <a:pt x="28906" y="590095"/>
                    <a:pt x="55102" y="563898"/>
                    <a:pt x="86719" y="563898"/>
                  </a:cubicBezTo>
                  <a:cubicBezTo>
                    <a:pt x="118335" y="563898"/>
                    <a:pt x="144531" y="589191"/>
                    <a:pt x="144531" y="621711"/>
                  </a:cubicBezTo>
                  <a:close/>
                  <a:moveTo>
                    <a:pt x="28906" y="245929"/>
                  </a:moveTo>
                  <a:cubicBezTo>
                    <a:pt x="28906" y="214313"/>
                    <a:pt x="55102" y="188117"/>
                    <a:pt x="86719" y="188117"/>
                  </a:cubicBezTo>
                  <a:cubicBezTo>
                    <a:pt x="118335" y="188117"/>
                    <a:pt x="144531" y="214313"/>
                    <a:pt x="144531" y="245929"/>
                  </a:cubicBezTo>
                  <a:cubicBezTo>
                    <a:pt x="144531" y="277545"/>
                    <a:pt x="118335" y="303742"/>
                    <a:pt x="86719" y="303742"/>
                  </a:cubicBezTo>
                  <a:cubicBezTo>
                    <a:pt x="55102" y="303742"/>
                    <a:pt x="28906" y="277545"/>
                    <a:pt x="28906" y="245929"/>
                  </a:cubicBezTo>
                  <a:close/>
                </a:path>
              </a:pathLst>
            </a:custGeom>
            <a:grpFill/>
            <a:ln w="9028" cap="flat">
              <a:noFill/>
              <a:prstDash val="solid"/>
              <a:miter/>
            </a:ln>
          </p:spPr>
          <p:txBody>
            <a:bodyPr rtlCol="0" anchor="ctr"/>
            <a:lstStyle/>
            <a:p>
              <a:endParaRPr lang="nl-NL">
                <a:latin typeface="Calibri" panose="020F0502020204030204" pitchFamily="34" charset="0"/>
                <a:cs typeface="Calibri" panose="020F0502020204030204" pitchFamily="34" charset="0"/>
              </a:endParaRPr>
            </a:p>
          </p:txBody>
        </p:sp>
        <p:sp>
          <p:nvSpPr>
            <p:cNvPr id="156" name="Freeform 155">
              <a:extLst>
                <a:ext uri="{FF2B5EF4-FFF2-40B4-BE49-F238E27FC236}">
                  <a16:creationId xmlns:a16="http://schemas.microsoft.com/office/drawing/2014/main" id="{224E98E4-679D-BC27-42E7-0F0DDF6A80C6}"/>
                </a:ext>
              </a:extLst>
            </p:cNvPr>
            <p:cNvSpPr/>
            <p:nvPr/>
          </p:nvSpPr>
          <p:spPr>
            <a:xfrm>
              <a:off x="7618928" y="1129902"/>
              <a:ext cx="144531" cy="144531"/>
            </a:xfrm>
            <a:custGeom>
              <a:avLst/>
              <a:gdLst>
                <a:gd name="connsiteX0" fmla="*/ 72266 w 144531"/>
                <a:gd name="connsiteY0" fmla="*/ 0 h 144531"/>
                <a:gd name="connsiteX1" fmla="*/ 0 w 144531"/>
                <a:gd name="connsiteY1" fmla="*/ 72266 h 144531"/>
                <a:gd name="connsiteX2" fmla="*/ 72266 w 144531"/>
                <a:gd name="connsiteY2" fmla="*/ 144531 h 144531"/>
                <a:gd name="connsiteX3" fmla="*/ 144531 w 144531"/>
                <a:gd name="connsiteY3" fmla="*/ 72266 h 144531"/>
                <a:gd name="connsiteX4" fmla="*/ 72266 w 144531"/>
                <a:gd name="connsiteY4" fmla="*/ 0 h 144531"/>
                <a:gd name="connsiteX5" fmla="*/ 72266 w 144531"/>
                <a:gd name="connsiteY5" fmla="*/ 115626 h 144531"/>
                <a:gd name="connsiteX6" fmla="*/ 28906 w 144531"/>
                <a:gd name="connsiteY6" fmla="*/ 72266 h 144531"/>
                <a:gd name="connsiteX7" fmla="*/ 72266 w 144531"/>
                <a:gd name="connsiteY7" fmla="*/ 28906 h 144531"/>
                <a:gd name="connsiteX8" fmla="*/ 115625 w 144531"/>
                <a:gd name="connsiteY8" fmla="*/ 72266 h 144531"/>
                <a:gd name="connsiteX9" fmla="*/ 72266 w 144531"/>
                <a:gd name="connsiteY9" fmla="*/ 115626 h 14453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144531" h="144531">
                  <a:moveTo>
                    <a:pt x="72266" y="0"/>
                  </a:moveTo>
                  <a:cubicBezTo>
                    <a:pt x="32519" y="0"/>
                    <a:pt x="0" y="32520"/>
                    <a:pt x="0" y="72266"/>
                  </a:cubicBezTo>
                  <a:cubicBezTo>
                    <a:pt x="0" y="112012"/>
                    <a:pt x="32519" y="144531"/>
                    <a:pt x="72266" y="144531"/>
                  </a:cubicBezTo>
                  <a:cubicBezTo>
                    <a:pt x="112012" y="144531"/>
                    <a:pt x="144531" y="112012"/>
                    <a:pt x="144531" y="72266"/>
                  </a:cubicBezTo>
                  <a:cubicBezTo>
                    <a:pt x="144531" y="31616"/>
                    <a:pt x="112012" y="0"/>
                    <a:pt x="72266" y="0"/>
                  </a:cubicBezTo>
                  <a:close/>
                  <a:moveTo>
                    <a:pt x="72266" y="115626"/>
                  </a:moveTo>
                  <a:cubicBezTo>
                    <a:pt x="48779" y="115626"/>
                    <a:pt x="28906" y="96656"/>
                    <a:pt x="28906" y="72266"/>
                  </a:cubicBezTo>
                  <a:cubicBezTo>
                    <a:pt x="28906" y="48780"/>
                    <a:pt x="47876" y="28906"/>
                    <a:pt x="72266" y="28906"/>
                  </a:cubicBezTo>
                  <a:cubicBezTo>
                    <a:pt x="96655" y="28906"/>
                    <a:pt x="115625" y="47876"/>
                    <a:pt x="115625" y="72266"/>
                  </a:cubicBezTo>
                  <a:cubicBezTo>
                    <a:pt x="115625" y="95752"/>
                    <a:pt x="96655" y="115626"/>
                    <a:pt x="72266" y="115626"/>
                  </a:cubicBezTo>
                  <a:close/>
                </a:path>
              </a:pathLst>
            </a:custGeom>
            <a:grpFill/>
            <a:ln w="9028" cap="flat">
              <a:noFill/>
              <a:prstDash val="solid"/>
              <a:miter/>
            </a:ln>
          </p:spPr>
          <p:txBody>
            <a:bodyPr rtlCol="0" anchor="ctr"/>
            <a:lstStyle/>
            <a:p>
              <a:endParaRPr lang="nl-NL">
                <a:latin typeface="Calibri" panose="020F0502020204030204" pitchFamily="34" charset="0"/>
                <a:cs typeface="Calibri" panose="020F0502020204030204" pitchFamily="34" charset="0"/>
              </a:endParaRPr>
            </a:p>
          </p:txBody>
        </p:sp>
        <p:sp>
          <p:nvSpPr>
            <p:cNvPr id="157" name="Freeform 156">
              <a:extLst>
                <a:ext uri="{FF2B5EF4-FFF2-40B4-BE49-F238E27FC236}">
                  <a16:creationId xmlns:a16="http://schemas.microsoft.com/office/drawing/2014/main" id="{F1EC807C-7B1D-9156-259A-E00430D1E761}"/>
                </a:ext>
              </a:extLst>
            </p:cNvPr>
            <p:cNvSpPr/>
            <p:nvPr/>
          </p:nvSpPr>
          <p:spPr>
            <a:xfrm>
              <a:off x="7531306" y="1043183"/>
              <a:ext cx="317969" cy="317065"/>
            </a:xfrm>
            <a:custGeom>
              <a:avLst/>
              <a:gdLst>
                <a:gd name="connsiteX0" fmla="*/ 27100 w 317969"/>
                <a:gd name="connsiteY0" fmla="*/ 250220 h 317065"/>
                <a:gd name="connsiteX1" fmla="*/ 67749 w 317969"/>
                <a:gd name="connsiteY1" fmla="*/ 290870 h 317065"/>
                <a:gd name="connsiteX2" fmla="*/ 88525 w 317969"/>
                <a:gd name="connsiteY2" fmla="*/ 290870 h 317065"/>
                <a:gd name="connsiteX3" fmla="*/ 103882 w 317969"/>
                <a:gd name="connsiteY3" fmla="*/ 275513 h 317065"/>
                <a:gd name="connsiteX4" fmla="*/ 116528 w 317969"/>
                <a:gd name="connsiteY4" fmla="*/ 280933 h 317065"/>
                <a:gd name="connsiteX5" fmla="*/ 116528 w 317969"/>
                <a:gd name="connsiteY5" fmla="*/ 302613 h 317065"/>
                <a:gd name="connsiteX6" fmla="*/ 130982 w 317969"/>
                <a:gd name="connsiteY6" fmla="*/ 317066 h 317065"/>
                <a:gd name="connsiteX7" fmla="*/ 174341 w 317969"/>
                <a:gd name="connsiteY7" fmla="*/ 317066 h 317065"/>
                <a:gd name="connsiteX8" fmla="*/ 174341 w 317969"/>
                <a:gd name="connsiteY8" fmla="*/ 289063 h 317065"/>
                <a:gd name="connsiteX9" fmla="*/ 145435 w 317969"/>
                <a:gd name="connsiteY9" fmla="*/ 289063 h 317065"/>
                <a:gd name="connsiteX10" fmla="*/ 145435 w 317969"/>
                <a:gd name="connsiteY10" fmla="*/ 270996 h 317065"/>
                <a:gd name="connsiteX11" fmla="*/ 134595 w 317969"/>
                <a:gd name="connsiteY11" fmla="*/ 257447 h 317065"/>
                <a:gd name="connsiteX12" fmla="*/ 108399 w 317969"/>
                <a:gd name="connsiteY12" fmla="*/ 246607 h 317065"/>
                <a:gd name="connsiteX13" fmla="*/ 91235 w 317969"/>
                <a:gd name="connsiteY13" fmla="*/ 249317 h 317065"/>
                <a:gd name="connsiteX14" fmla="*/ 78589 w 317969"/>
                <a:gd name="connsiteY14" fmla="*/ 261963 h 317065"/>
                <a:gd name="connsiteX15" fmla="*/ 57812 w 317969"/>
                <a:gd name="connsiteY15" fmla="*/ 241187 h 317065"/>
                <a:gd name="connsiteX16" fmla="*/ 70459 w 317969"/>
                <a:gd name="connsiteY16" fmla="*/ 228540 h 317065"/>
                <a:gd name="connsiteX17" fmla="*/ 73169 w 317969"/>
                <a:gd name="connsiteY17" fmla="*/ 211377 h 317065"/>
                <a:gd name="connsiteX18" fmla="*/ 62329 w 317969"/>
                <a:gd name="connsiteY18" fmla="*/ 185181 h 317065"/>
                <a:gd name="connsiteX19" fmla="*/ 48779 w 317969"/>
                <a:gd name="connsiteY19" fmla="*/ 174341 h 317065"/>
                <a:gd name="connsiteX20" fmla="*/ 30713 w 317969"/>
                <a:gd name="connsiteY20" fmla="*/ 174341 h 317065"/>
                <a:gd name="connsiteX21" fmla="*/ 30713 w 317969"/>
                <a:gd name="connsiteY21" fmla="*/ 144531 h 317065"/>
                <a:gd name="connsiteX22" fmla="*/ 48779 w 317969"/>
                <a:gd name="connsiteY22" fmla="*/ 144531 h 317065"/>
                <a:gd name="connsiteX23" fmla="*/ 62329 w 317969"/>
                <a:gd name="connsiteY23" fmla="*/ 133691 h 317065"/>
                <a:gd name="connsiteX24" fmla="*/ 73169 w 317969"/>
                <a:gd name="connsiteY24" fmla="*/ 107495 h 317065"/>
                <a:gd name="connsiteX25" fmla="*/ 70459 w 317969"/>
                <a:gd name="connsiteY25" fmla="*/ 90332 h 317065"/>
                <a:gd name="connsiteX26" fmla="*/ 57812 w 317969"/>
                <a:gd name="connsiteY26" fmla="*/ 77685 h 317065"/>
                <a:gd name="connsiteX27" fmla="*/ 78589 w 317969"/>
                <a:gd name="connsiteY27" fmla="*/ 56909 h 317065"/>
                <a:gd name="connsiteX28" fmla="*/ 91235 w 317969"/>
                <a:gd name="connsiteY28" fmla="*/ 69556 h 317065"/>
                <a:gd name="connsiteX29" fmla="*/ 108399 w 317969"/>
                <a:gd name="connsiteY29" fmla="*/ 72266 h 317065"/>
                <a:gd name="connsiteX30" fmla="*/ 134595 w 317969"/>
                <a:gd name="connsiteY30" fmla="*/ 61426 h 317065"/>
                <a:gd name="connsiteX31" fmla="*/ 145435 w 317969"/>
                <a:gd name="connsiteY31" fmla="*/ 47876 h 317065"/>
                <a:gd name="connsiteX32" fmla="*/ 145435 w 317969"/>
                <a:gd name="connsiteY32" fmla="*/ 29809 h 317065"/>
                <a:gd name="connsiteX33" fmla="*/ 174341 w 317969"/>
                <a:gd name="connsiteY33" fmla="*/ 29809 h 317065"/>
                <a:gd name="connsiteX34" fmla="*/ 174341 w 317969"/>
                <a:gd name="connsiteY34" fmla="*/ 47876 h 317065"/>
                <a:gd name="connsiteX35" fmla="*/ 185181 w 317969"/>
                <a:gd name="connsiteY35" fmla="*/ 61426 h 317065"/>
                <a:gd name="connsiteX36" fmla="*/ 211377 w 317969"/>
                <a:gd name="connsiteY36" fmla="*/ 72266 h 317065"/>
                <a:gd name="connsiteX37" fmla="*/ 228540 w 317969"/>
                <a:gd name="connsiteY37" fmla="*/ 69556 h 317065"/>
                <a:gd name="connsiteX38" fmla="*/ 241187 w 317969"/>
                <a:gd name="connsiteY38" fmla="*/ 56909 h 317065"/>
                <a:gd name="connsiteX39" fmla="*/ 261963 w 317969"/>
                <a:gd name="connsiteY39" fmla="*/ 77685 h 317065"/>
                <a:gd name="connsiteX40" fmla="*/ 249317 w 317969"/>
                <a:gd name="connsiteY40" fmla="*/ 90332 h 317065"/>
                <a:gd name="connsiteX41" fmla="*/ 246607 w 317969"/>
                <a:gd name="connsiteY41" fmla="*/ 107495 h 317065"/>
                <a:gd name="connsiteX42" fmla="*/ 257447 w 317969"/>
                <a:gd name="connsiteY42" fmla="*/ 133691 h 317065"/>
                <a:gd name="connsiteX43" fmla="*/ 270996 w 317969"/>
                <a:gd name="connsiteY43" fmla="*/ 144531 h 317065"/>
                <a:gd name="connsiteX44" fmla="*/ 289063 w 317969"/>
                <a:gd name="connsiteY44" fmla="*/ 144531 h 317065"/>
                <a:gd name="connsiteX45" fmla="*/ 289063 w 317969"/>
                <a:gd name="connsiteY45" fmla="*/ 187891 h 317065"/>
                <a:gd name="connsiteX46" fmla="*/ 317969 w 317969"/>
                <a:gd name="connsiteY46" fmla="*/ 187891 h 317065"/>
                <a:gd name="connsiteX47" fmla="*/ 317969 w 317969"/>
                <a:gd name="connsiteY47" fmla="*/ 130079 h 317065"/>
                <a:gd name="connsiteX48" fmla="*/ 303516 w 317969"/>
                <a:gd name="connsiteY48" fmla="*/ 115625 h 317065"/>
                <a:gd name="connsiteX49" fmla="*/ 281836 w 317969"/>
                <a:gd name="connsiteY49" fmla="*/ 115625 h 317065"/>
                <a:gd name="connsiteX50" fmla="*/ 276416 w 317969"/>
                <a:gd name="connsiteY50" fmla="*/ 102979 h 317065"/>
                <a:gd name="connsiteX51" fmla="*/ 291773 w 317969"/>
                <a:gd name="connsiteY51" fmla="*/ 87622 h 317065"/>
                <a:gd name="connsiteX52" fmla="*/ 291773 w 317969"/>
                <a:gd name="connsiteY52" fmla="*/ 66846 h 317065"/>
                <a:gd name="connsiteX53" fmla="*/ 251123 w 317969"/>
                <a:gd name="connsiteY53" fmla="*/ 26197 h 317065"/>
                <a:gd name="connsiteX54" fmla="*/ 230347 w 317969"/>
                <a:gd name="connsiteY54" fmla="*/ 26197 h 317065"/>
                <a:gd name="connsiteX55" fmla="*/ 214990 w 317969"/>
                <a:gd name="connsiteY55" fmla="*/ 41553 h 317065"/>
                <a:gd name="connsiteX56" fmla="*/ 202344 w 317969"/>
                <a:gd name="connsiteY56" fmla="*/ 36133 h 317065"/>
                <a:gd name="connsiteX57" fmla="*/ 202344 w 317969"/>
                <a:gd name="connsiteY57" fmla="*/ 14453 h 317065"/>
                <a:gd name="connsiteX58" fmla="*/ 187891 w 317969"/>
                <a:gd name="connsiteY58" fmla="*/ 0 h 317065"/>
                <a:gd name="connsiteX59" fmla="*/ 130078 w 317969"/>
                <a:gd name="connsiteY59" fmla="*/ 0 h 317065"/>
                <a:gd name="connsiteX60" fmla="*/ 115625 w 317969"/>
                <a:gd name="connsiteY60" fmla="*/ 14453 h 317065"/>
                <a:gd name="connsiteX61" fmla="*/ 115625 w 317969"/>
                <a:gd name="connsiteY61" fmla="*/ 36133 h 317065"/>
                <a:gd name="connsiteX62" fmla="*/ 102978 w 317969"/>
                <a:gd name="connsiteY62" fmla="*/ 41553 h 317065"/>
                <a:gd name="connsiteX63" fmla="*/ 87622 w 317969"/>
                <a:gd name="connsiteY63" fmla="*/ 26197 h 317065"/>
                <a:gd name="connsiteX64" fmla="*/ 66845 w 317969"/>
                <a:gd name="connsiteY64" fmla="*/ 26197 h 317065"/>
                <a:gd name="connsiteX65" fmla="*/ 26196 w 317969"/>
                <a:gd name="connsiteY65" fmla="*/ 66846 h 317065"/>
                <a:gd name="connsiteX66" fmla="*/ 26196 w 317969"/>
                <a:gd name="connsiteY66" fmla="*/ 87622 h 317065"/>
                <a:gd name="connsiteX67" fmla="*/ 41553 w 317969"/>
                <a:gd name="connsiteY67" fmla="*/ 102979 h 317065"/>
                <a:gd name="connsiteX68" fmla="*/ 36133 w 317969"/>
                <a:gd name="connsiteY68" fmla="*/ 115625 h 317065"/>
                <a:gd name="connsiteX69" fmla="*/ 14453 w 317969"/>
                <a:gd name="connsiteY69" fmla="*/ 115625 h 317065"/>
                <a:gd name="connsiteX70" fmla="*/ 0 w 317969"/>
                <a:gd name="connsiteY70" fmla="*/ 130079 h 317065"/>
                <a:gd name="connsiteX71" fmla="*/ 0 w 317969"/>
                <a:gd name="connsiteY71" fmla="*/ 187891 h 317065"/>
                <a:gd name="connsiteX72" fmla="*/ 14453 w 317969"/>
                <a:gd name="connsiteY72" fmla="*/ 202344 h 317065"/>
                <a:gd name="connsiteX73" fmla="*/ 36133 w 317969"/>
                <a:gd name="connsiteY73" fmla="*/ 202344 h 317065"/>
                <a:gd name="connsiteX74" fmla="*/ 41553 w 317969"/>
                <a:gd name="connsiteY74" fmla="*/ 214990 h 317065"/>
                <a:gd name="connsiteX75" fmla="*/ 26196 w 317969"/>
                <a:gd name="connsiteY75" fmla="*/ 230347 h 317065"/>
                <a:gd name="connsiteX76" fmla="*/ 27100 w 317969"/>
                <a:gd name="connsiteY76" fmla="*/ 250220 h 31706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Lst>
              <a:rect l="l" t="t" r="r" b="b"/>
              <a:pathLst>
                <a:path w="317969" h="317065">
                  <a:moveTo>
                    <a:pt x="27100" y="250220"/>
                  </a:moveTo>
                  <a:lnTo>
                    <a:pt x="67749" y="290870"/>
                  </a:lnTo>
                  <a:cubicBezTo>
                    <a:pt x="73169" y="296289"/>
                    <a:pt x="82202" y="296289"/>
                    <a:pt x="88525" y="290870"/>
                  </a:cubicBezTo>
                  <a:lnTo>
                    <a:pt x="103882" y="275513"/>
                  </a:lnTo>
                  <a:cubicBezTo>
                    <a:pt x="108399" y="277320"/>
                    <a:pt x="112012" y="279127"/>
                    <a:pt x="116528" y="280933"/>
                  </a:cubicBezTo>
                  <a:lnTo>
                    <a:pt x="116528" y="302613"/>
                  </a:lnTo>
                  <a:cubicBezTo>
                    <a:pt x="116528" y="310743"/>
                    <a:pt x="122852" y="317066"/>
                    <a:pt x="130982" y="317066"/>
                  </a:cubicBezTo>
                  <a:lnTo>
                    <a:pt x="174341" y="317066"/>
                  </a:lnTo>
                  <a:lnTo>
                    <a:pt x="174341" y="289063"/>
                  </a:lnTo>
                  <a:lnTo>
                    <a:pt x="145435" y="289063"/>
                  </a:lnTo>
                  <a:lnTo>
                    <a:pt x="145435" y="270996"/>
                  </a:lnTo>
                  <a:cubicBezTo>
                    <a:pt x="145435" y="264673"/>
                    <a:pt x="140918" y="258350"/>
                    <a:pt x="134595" y="257447"/>
                  </a:cubicBezTo>
                  <a:cubicBezTo>
                    <a:pt x="125561" y="254737"/>
                    <a:pt x="116528" y="251123"/>
                    <a:pt x="108399" y="246607"/>
                  </a:cubicBezTo>
                  <a:cubicBezTo>
                    <a:pt x="102978" y="242994"/>
                    <a:pt x="95752" y="243897"/>
                    <a:pt x="91235" y="249317"/>
                  </a:cubicBezTo>
                  <a:lnTo>
                    <a:pt x="78589" y="261963"/>
                  </a:lnTo>
                  <a:lnTo>
                    <a:pt x="57812" y="241187"/>
                  </a:lnTo>
                  <a:lnTo>
                    <a:pt x="70459" y="228540"/>
                  </a:lnTo>
                  <a:cubicBezTo>
                    <a:pt x="74976" y="224024"/>
                    <a:pt x="75879" y="216797"/>
                    <a:pt x="73169" y="211377"/>
                  </a:cubicBezTo>
                  <a:cubicBezTo>
                    <a:pt x="68652" y="203247"/>
                    <a:pt x="65039" y="194214"/>
                    <a:pt x="62329" y="185181"/>
                  </a:cubicBezTo>
                  <a:cubicBezTo>
                    <a:pt x="60523" y="178858"/>
                    <a:pt x="55102" y="174341"/>
                    <a:pt x="48779" y="174341"/>
                  </a:cubicBezTo>
                  <a:lnTo>
                    <a:pt x="30713" y="174341"/>
                  </a:lnTo>
                  <a:lnTo>
                    <a:pt x="30713" y="144531"/>
                  </a:lnTo>
                  <a:lnTo>
                    <a:pt x="48779" y="144531"/>
                  </a:lnTo>
                  <a:cubicBezTo>
                    <a:pt x="55102" y="144531"/>
                    <a:pt x="61426" y="140015"/>
                    <a:pt x="62329" y="133691"/>
                  </a:cubicBezTo>
                  <a:cubicBezTo>
                    <a:pt x="65039" y="124658"/>
                    <a:pt x="68652" y="115625"/>
                    <a:pt x="73169" y="107495"/>
                  </a:cubicBezTo>
                  <a:cubicBezTo>
                    <a:pt x="76782" y="102075"/>
                    <a:pt x="75879" y="94849"/>
                    <a:pt x="70459" y="90332"/>
                  </a:cubicBezTo>
                  <a:lnTo>
                    <a:pt x="57812" y="77685"/>
                  </a:lnTo>
                  <a:lnTo>
                    <a:pt x="78589" y="56909"/>
                  </a:lnTo>
                  <a:lnTo>
                    <a:pt x="91235" y="69556"/>
                  </a:lnTo>
                  <a:cubicBezTo>
                    <a:pt x="95752" y="74072"/>
                    <a:pt x="102978" y="74976"/>
                    <a:pt x="108399" y="72266"/>
                  </a:cubicBezTo>
                  <a:cubicBezTo>
                    <a:pt x="116528" y="67749"/>
                    <a:pt x="125561" y="64136"/>
                    <a:pt x="134595" y="61426"/>
                  </a:cubicBezTo>
                  <a:cubicBezTo>
                    <a:pt x="140918" y="59619"/>
                    <a:pt x="145435" y="54199"/>
                    <a:pt x="145435" y="47876"/>
                  </a:cubicBezTo>
                  <a:lnTo>
                    <a:pt x="145435" y="29809"/>
                  </a:lnTo>
                  <a:lnTo>
                    <a:pt x="174341" y="29809"/>
                  </a:lnTo>
                  <a:lnTo>
                    <a:pt x="174341" y="47876"/>
                  </a:lnTo>
                  <a:cubicBezTo>
                    <a:pt x="174341" y="54199"/>
                    <a:pt x="178858" y="60523"/>
                    <a:pt x="185181" y="61426"/>
                  </a:cubicBezTo>
                  <a:cubicBezTo>
                    <a:pt x="194214" y="64136"/>
                    <a:pt x="203247" y="67749"/>
                    <a:pt x="211377" y="72266"/>
                  </a:cubicBezTo>
                  <a:cubicBezTo>
                    <a:pt x="216797" y="75879"/>
                    <a:pt x="224024" y="74976"/>
                    <a:pt x="228540" y="69556"/>
                  </a:cubicBezTo>
                  <a:lnTo>
                    <a:pt x="241187" y="56909"/>
                  </a:lnTo>
                  <a:lnTo>
                    <a:pt x="261963" y="77685"/>
                  </a:lnTo>
                  <a:lnTo>
                    <a:pt x="249317" y="90332"/>
                  </a:lnTo>
                  <a:cubicBezTo>
                    <a:pt x="244800" y="94849"/>
                    <a:pt x="243897" y="102075"/>
                    <a:pt x="246607" y="107495"/>
                  </a:cubicBezTo>
                  <a:cubicBezTo>
                    <a:pt x="251123" y="115625"/>
                    <a:pt x="254737" y="124658"/>
                    <a:pt x="257447" y="133691"/>
                  </a:cubicBezTo>
                  <a:cubicBezTo>
                    <a:pt x="259253" y="140015"/>
                    <a:pt x="264673" y="144531"/>
                    <a:pt x="270996" y="144531"/>
                  </a:cubicBezTo>
                  <a:lnTo>
                    <a:pt x="289063" y="144531"/>
                  </a:lnTo>
                  <a:lnTo>
                    <a:pt x="289063" y="187891"/>
                  </a:lnTo>
                  <a:lnTo>
                    <a:pt x="317969" y="187891"/>
                  </a:lnTo>
                  <a:lnTo>
                    <a:pt x="317969" y="130079"/>
                  </a:lnTo>
                  <a:cubicBezTo>
                    <a:pt x="317969" y="121948"/>
                    <a:pt x="311646" y="115625"/>
                    <a:pt x="303516" y="115625"/>
                  </a:cubicBezTo>
                  <a:lnTo>
                    <a:pt x="281836" y="115625"/>
                  </a:lnTo>
                  <a:cubicBezTo>
                    <a:pt x="280030" y="111108"/>
                    <a:pt x="278223" y="107495"/>
                    <a:pt x="276416" y="102979"/>
                  </a:cubicBezTo>
                  <a:lnTo>
                    <a:pt x="291773" y="87622"/>
                  </a:lnTo>
                  <a:cubicBezTo>
                    <a:pt x="297192" y="82202"/>
                    <a:pt x="297192" y="73169"/>
                    <a:pt x="291773" y="66846"/>
                  </a:cubicBezTo>
                  <a:lnTo>
                    <a:pt x="251123" y="26197"/>
                  </a:lnTo>
                  <a:cubicBezTo>
                    <a:pt x="245704" y="20776"/>
                    <a:pt x="236670" y="20776"/>
                    <a:pt x="230347" y="26197"/>
                  </a:cubicBezTo>
                  <a:lnTo>
                    <a:pt x="214990" y="41553"/>
                  </a:lnTo>
                  <a:cubicBezTo>
                    <a:pt x="210474" y="39746"/>
                    <a:pt x="206860" y="37940"/>
                    <a:pt x="202344" y="36133"/>
                  </a:cubicBezTo>
                  <a:lnTo>
                    <a:pt x="202344" y="14453"/>
                  </a:lnTo>
                  <a:cubicBezTo>
                    <a:pt x="202344" y="6323"/>
                    <a:pt x="196021" y="0"/>
                    <a:pt x="187891" y="0"/>
                  </a:cubicBezTo>
                  <a:lnTo>
                    <a:pt x="130078" y="0"/>
                  </a:lnTo>
                  <a:cubicBezTo>
                    <a:pt x="121948" y="0"/>
                    <a:pt x="115625" y="6323"/>
                    <a:pt x="115625" y="14453"/>
                  </a:cubicBezTo>
                  <a:lnTo>
                    <a:pt x="115625" y="36133"/>
                  </a:lnTo>
                  <a:cubicBezTo>
                    <a:pt x="111108" y="37940"/>
                    <a:pt x="107495" y="39746"/>
                    <a:pt x="102978" y="41553"/>
                  </a:cubicBezTo>
                  <a:lnTo>
                    <a:pt x="87622" y="26197"/>
                  </a:lnTo>
                  <a:cubicBezTo>
                    <a:pt x="82202" y="20776"/>
                    <a:pt x="73169" y="20776"/>
                    <a:pt x="66845" y="26197"/>
                  </a:cubicBezTo>
                  <a:lnTo>
                    <a:pt x="26196" y="66846"/>
                  </a:lnTo>
                  <a:cubicBezTo>
                    <a:pt x="20776" y="72266"/>
                    <a:pt x="20776" y="81299"/>
                    <a:pt x="26196" y="87622"/>
                  </a:cubicBezTo>
                  <a:lnTo>
                    <a:pt x="41553" y="102979"/>
                  </a:lnTo>
                  <a:cubicBezTo>
                    <a:pt x="39746" y="107495"/>
                    <a:pt x="37940" y="111108"/>
                    <a:pt x="36133" y="115625"/>
                  </a:cubicBezTo>
                  <a:lnTo>
                    <a:pt x="14453" y="115625"/>
                  </a:lnTo>
                  <a:cubicBezTo>
                    <a:pt x="6323" y="115625"/>
                    <a:pt x="0" y="121948"/>
                    <a:pt x="0" y="130079"/>
                  </a:cubicBezTo>
                  <a:lnTo>
                    <a:pt x="0" y="187891"/>
                  </a:lnTo>
                  <a:cubicBezTo>
                    <a:pt x="0" y="196021"/>
                    <a:pt x="6323" y="202344"/>
                    <a:pt x="14453" y="202344"/>
                  </a:cubicBezTo>
                  <a:lnTo>
                    <a:pt x="36133" y="202344"/>
                  </a:lnTo>
                  <a:cubicBezTo>
                    <a:pt x="37940" y="206861"/>
                    <a:pt x="39746" y="210474"/>
                    <a:pt x="41553" y="214990"/>
                  </a:cubicBezTo>
                  <a:lnTo>
                    <a:pt x="26196" y="230347"/>
                  </a:lnTo>
                  <a:cubicBezTo>
                    <a:pt x="21679" y="235767"/>
                    <a:pt x="21679" y="244800"/>
                    <a:pt x="27100" y="250220"/>
                  </a:cubicBezTo>
                  <a:close/>
                </a:path>
              </a:pathLst>
            </a:custGeom>
            <a:grpFill/>
            <a:ln w="9028" cap="flat">
              <a:noFill/>
              <a:prstDash val="solid"/>
              <a:miter/>
            </a:ln>
          </p:spPr>
          <p:txBody>
            <a:bodyPr rtlCol="0" anchor="ctr"/>
            <a:lstStyle/>
            <a:p>
              <a:endParaRPr lang="nl-NL">
                <a:latin typeface="Calibri" panose="020F0502020204030204" pitchFamily="34" charset="0"/>
                <a:cs typeface="Calibri" panose="020F0502020204030204" pitchFamily="34" charset="0"/>
              </a:endParaRPr>
            </a:p>
          </p:txBody>
        </p:sp>
        <p:sp>
          <p:nvSpPr>
            <p:cNvPr id="158" name="Freeform 157">
              <a:extLst>
                <a:ext uri="{FF2B5EF4-FFF2-40B4-BE49-F238E27FC236}">
                  <a16:creationId xmlns:a16="http://schemas.microsoft.com/office/drawing/2014/main" id="{464454D4-F027-240D-A511-3014DEFB13A3}"/>
                </a:ext>
              </a:extLst>
            </p:cNvPr>
            <p:cNvSpPr/>
            <p:nvPr/>
          </p:nvSpPr>
          <p:spPr>
            <a:xfrm>
              <a:off x="7843855" y="1268111"/>
              <a:ext cx="113818" cy="76782"/>
            </a:xfrm>
            <a:custGeom>
              <a:avLst/>
              <a:gdLst>
                <a:gd name="connsiteX0" fmla="*/ 0 w 113818"/>
                <a:gd name="connsiteY0" fmla="*/ 26196 h 76782"/>
                <a:gd name="connsiteX1" fmla="*/ 12647 w 113818"/>
                <a:gd name="connsiteY1" fmla="*/ 0 h 76782"/>
                <a:gd name="connsiteX2" fmla="*/ 113819 w 113818"/>
                <a:gd name="connsiteY2" fmla="*/ 50586 h 76782"/>
                <a:gd name="connsiteX3" fmla="*/ 101172 w 113818"/>
                <a:gd name="connsiteY3" fmla="*/ 76782 h 76782"/>
                <a:gd name="connsiteX4" fmla="*/ 0 w 113818"/>
                <a:gd name="connsiteY4" fmla="*/ 26196 h 76782"/>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13818" h="76782">
                  <a:moveTo>
                    <a:pt x="0" y="26196"/>
                  </a:moveTo>
                  <a:lnTo>
                    <a:pt x="12647" y="0"/>
                  </a:lnTo>
                  <a:lnTo>
                    <a:pt x="113819" y="50586"/>
                  </a:lnTo>
                  <a:lnTo>
                    <a:pt x="101172" y="76782"/>
                  </a:lnTo>
                  <a:lnTo>
                    <a:pt x="0" y="26196"/>
                  </a:lnTo>
                  <a:close/>
                </a:path>
              </a:pathLst>
            </a:custGeom>
            <a:grpFill/>
            <a:ln w="9028" cap="flat">
              <a:noFill/>
              <a:prstDash val="solid"/>
              <a:miter/>
            </a:ln>
          </p:spPr>
          <p:txBody>
            <a:bodyPr rtlCol="0" anchor="ctr"/>
            <a:lstStyle/>
            <a:p>
              <a:endParaRPr lang="nl-NL">
                <a:latin typeface="Calibri" panose="020F0502020204030204" pitchFamily="34" charset="0"/>
                <a:cs typeface="Calibri" panose="020F0502020204030204" pitchFamily="34" charset="0"/>
              </a:endParaRPr>
            </a:p>
          </p:txBody>
        </p:sp>
        <p:sp>
          <p:nvSpPr>
            <p:cNvPr id="159" name="Freeform 158">
              <a:extLst>
                <a:ext uri="{FF2B5EF4-FFF2-40B4-BE49-F238E27FC236}">
                  <a16:creationId xmlns:a16="http://schemas.microsoft.com/office/drawing/2014/main" id="{539287E6-205D-1E4B-670D-A76922B2AE57}"/>
                </a:ext>
              </a:extLst>
            </p:cNvPr>
            <p:cNvSpPr/>
            <p:nvPr/>
          </p:nvSpPr>
          <p:spPr>
            <a:xfrm>
              <a:off x="7633296" y="1245528"/>
              <a:ext cx="361413" cy="332422"/>
            </a:xfrm>
            <a:custGeom>
              <a:avLst/>
              <a:gdLst>
                <a:gd name="connsiteX0" fmla="*/ 17248 w 361413"/>
                <a:gd name="connsiteY0" fmla="*/ 264673 h 332422"/>
                <a:gd name="connsiteX1" fmla="*/ 107581 w 361413"/>
                <a:gd name="connsiteY1" fmla="*/ 329712 h 332422"/>
                <a:gd name="connsiteX2" fmla="*/ 115710 w 361413"/>
                <a:gd name="connsiteY2" fmla="*/ 332422 h 332422"/>
                <a:gd name="connsiteX3" fmla="*/ 346961 w 361413"/>
                <a:gd name="connsiteY3" fmla="*/ 332422 h 332422"/>
                <a:gd name="connsiteX4" fmla="*/ 361414 w 361413"/>
                <a:gd name="connsiteY4" fmla="*/ 317969 h 332422"/>
                <a:gd name="connsiteX5" fmla="*/ 361414 w 361413"/>
                <a:gd name="connsiteY5" fmla="*/ 160791 h 332422"/>
                <a:gd name="connsiteX6" fmla="*/ 325281 w 361413"/>
                <a:gd name="connsiteY6" fmla="*/ 116528 h 332422"/>
                <a:gd name="connsiteX7" fmla="*/ 290051 w 361413"/>
                <a:gd name="connsiteY7" fmla="*/ 126465 h 332422"/>
                <a:gd name="connsiteX8" fmla="*/ 289148 w 361413"/>
                <a:gd name="connsiteY8" fmla="*/ 127368 h 332422"/>
                <a:gd name="connsiteX9" fmla="*/ 231335 w 361413"/>
                <a:gd name="connsiteY9" fmla="*/ 127368 h 332422"/>
                <a:gd name="connsiteX10" fmla="*/ 187976 w 361413"/>
                <a:gd name="connsiteY10" fmla="*/ 118335 h 332422"/>
                <a:gd name="connsiteX11" fmla="*/ 187976 w 361413"/>
                <a:gd name="connsiteY11" fmla="*/ 43359 h 332422"/>
                <a:gd name="connsiteX12" fmla="*/ 144617 w 361413"/>
                <a:gd name="connsiteY12" fmla="*/ 0 h 332422"/>
                <a:gd name="connsiteX13" fmla="*/ 101257 w 361413"/>
                <a:gd name="connsiteY13" fmla="*/ 43359 h 332422"/>
                <a:gd name="connsiteX14" fmla="*/ 101257 w 361413"/>
                <a:gd name="connsiteY14" fmla="*/ 220410 h 332422"/>
                <a:gd name="connsiteX15" fmla="*/ 63318 w 361413"/>
                <a:gd name="connsiteY15" fmla="*/ 197827 h 332422"/>
                <a:gd name="connsiteX16" fmla="*/ 24475 w 361413"/>
                <a:gd name="connsiteY16" fmla="*/ 196020 h 332422"/>
                <a:gd name="connsiteX17" fmla="*/ 21765 w 361413"/>
                <a:gd name="connsiteY17" fmla="*/ 196924 h 332422"/>
                <a:gd name="connsiteX18" fmla="*/ 85 w 361413"/>
                <a:gd name="connsiteY18" fmla="*/ 229443 h 332422"/>
                <a:gd name="connsiteX19" fmla="*/ 17248 w 361413"/>
                <a:gd name="connsiteY19" fmla="*/ 264673 h 332422"/>
                <a:gd name="connsiteX20" fmla="*/ 17248 w 361413"/>
                <a:gd name="connsiteY20" fmla="*/ 264673 h 332422"/>
                <a:gd name="connsiteX21" fmla="*/ 35315 w 361413"/>
                <a:gd name="connsiteY21" fmla="*/ 222217 h 332422"/>
                <a:gd name="connsiteX22" fmla="*/ 38025 w 361413"/>
                <a:gd name="connsiteY22" fmla="*/ 221314 h 332422"/>
                <a:gd name="connsiteX23" fmla="*/ 48865 w 361413"/>
                <a:gd name="connsiteY23" fmla="*/ 221314 h 332422"/>
                <a:gd name="connsiteX24" fmla="*/ 109387 w 361413"/>
                <a:gd name="connsiteY24" fmla="*/ 257447 h 332422"/>
                <a:gd name="connsiteX25" fmla="*/ 123840 w 361413"/>
                <a:gd name="connsiteY25" fmla="*/ 257447 h 332422"/>
                <a:gd name="connsiteX26" fmla="*/ 131067 w 361413"/>
                <a:gd name="connsiteY26" fmla="*/ 244800 h 332422"/>
                <a:gd name="connsiteX27" fmla="*/ 131067 w 361413"/>
                <a:gd name="connsiteY27" fmla="*/ 42456 h 332422"/>
                <a:gd name="connsiteX28" fmla="*/ 145520 w 361413"/>
                <a:gd name="connsiteY28" fmla="*/ 28003 h 332422"/>
                <a:gd name="connsiteX29" fmla="*/ 159973 w 361413"/>
                <a:gd name="connsiteY29" fmla="*/ 42456 h 332422"/>
                <a:gd name="connsiteX30" fmla="*/ 159973 w 361413"/>
                <a:gd name="connsiteY30" fmla="*/ 158984 h 332422"/>
                <a:gd name="connsiteX31" fmla="*/ 174426 w 361413"/>
                <a:gd name="connsiteY31" fmla="*/ 173437 h 332422"/>
                <a:gd name="connsiteX32" fmla="*/ 188880 w 361413"/>
                <a:gd name="connsiteY32" fmla="*/ 158984 h 332422"/>
                <a:gd name="connsiteX33" fmla="*/ 203332 w 361413"/>
                <a:gd name="connsiteY33" fmla="*/ 144531 h 332422"/>
                <a:gd name="connsiteX34" fmla="*/ 217785 w 361413"/>
                <a:gd name="connsiteY34" fmla="*/ 158984 h 332422"/>
                <a:gd name="connsiteX35" fmla="*/ 232239 w 361413"/>
                <a:gd name="connsiteY35" fmla="*/ 173437 h 332422"/>
                <a:gd name="connsiteX36" fmla="*/ 246692 w 361413"/>
                <a:gd name="connsiteY36" fmla="*/ 158984 h 332422"/>
                <a:gd name="connsiteX37" fmla="*/ 261145 w 361413"/>
                <a:gd name="connsiteY37" fmla="*/ 144531 h 332422"/>
                <a:gd name="connsiteX38" fmla="*/ 275598 w 361413"/>
                <a:gd name="connsiteY38" fmla="*/ 158984 h 332422"/>
                <a:gd name="connsiteX39" fmla="*/ 290051 w 361413"/>
                <a:gd name="connsiteY39" fmla="*/ 173437 h 332422"/>
                <a:gd name="connsiteX40" fmla="*/ 304505 w 361413"/>
                <a:gd name="connsiteY40" fmla="*/ 158984 h 332422"/>
                <a:gd name="connsiteX41" fmla="*/ 309924 w 361413"/>
                <a:gd name="connsiteY41" fmla="*/ 148144 h 332422"/>
                <a:gd name="connsiteX42" fmla="*/ 321667 w 361413"/>
                <a:gd name="connsiteY42" fmla="*/ 145435 h 332422"/>
                <a:gd name="connsiteX43" fmla="*/ 333411 w 361413"/>
                <a:gd name="connsiteY43" fmla="*/ 160791 h 332422"/>
                <a:gd name="connsiteX44" fmla="*/ 333411 w 361413"/>
                <a:gd name="connsiteY44" fmla="*/ 303516 h 332422"/>
                <a:gd name="connsiteX45" fmla="*/ 121130 w 361413"/>
                <a:gd name="connsiteY45" fmla="*/ 303516 h 332422"/>
                <a:gd name="connsiteX46" fmla="*/ 34411 w 361413"/>
                <a:gd name="connsiteY46" fmla="*/ 241186 h 332422"/>
                <a:gd name="connsiteX47" fmla="*/ 29895 w 361413"/>
                <a:gd name="connsiteY47" fmla="*/ 231250 h 332422"/>
                <a:gd name="connsiteX48" fmla="*/ 35315 w 361413"/>
                <a:gd name="connsiteY48" fmla="*/ 222217 h 332422"/>
                <a:gd name="connsiteX49" fmla="*/ 35315 w 361413"/>
                <a:gd name="connsiteY49" fmla="*/ 222217 h 33242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Lst>
              <a:rect l="l" t="t" r="r" b="b"/>
              <a:pathLst>
                <a:path w="361413" h="332422">
                  <a:moveTo>
                    <a:pt x="17248" y="264673"/>
                  </a:moveTo>
                  <a:lnTo>
                    <a:pt x="107581" y="329712"/>
                  </a:lnTo>
                  <a:cubicBezTo>
                    <a:pt x="110290" y="331519"/>
                    <a:pt x="113000" y="332422"/>
                    <a:pt x="115710" y="332422"/>
                  </a:cubicBezTo>
                  <a:lnTo>
                    <a:pt x="346961" y="332422"/>
                  </a:lnTo>
                  <a:cubicBezTo>
                    <a:pt x="355090" y="332422"/>
                    <a:pt x="361414" y="326099"/>
                    <a:pt x="361414" y="317969"/>
                  </a:cubicBezTo>
                  <a:lnTo>
                    <a:pt x="361414" y="160791"/>
                  </a:lnTo>
                  <a:cubicBezTo>
                    <a:pt x="361414" y="139111"/>
                    <a:pt x="346057" y="120142"/>
                    <a:pt x="325281" y="116528"/>
                  </a:cubicBezTo>
                  <a:cubicBezTo>
                    <a:pt x="312634" y="114721"/>
                    <a:pt x="299988" y="118335"/>
                    <a:pt x="290051" y="126465"/>
                  </a:cubicBezTo>
                  <a:cubicBezTo>
                    <a:pt x="290051" y="126465"/>
                    <a:pt x="289148" y="127368"/>
                    <a:pt x="289148" y="127368"/>
                  </a:cubicBezTo>
                  <a:cubicBezTo>
                    <a:pt x="272888" y="112915"/>
                    <a:pt x="247595" y="112915"/>
                    <a:pt x="231335" y="127368"/>
                  </a:cubicBezTo>
                  <a:cubicBezTo>
                    <a:pt x="219592" y="117432"/>
                    <a:pt x="203332" y="113818"/>
                    <a:pt x="187976" y="118335"/>
                  </a:cubicBezTo>
                  <a:lnTo>
                    <a:pt x="187976" y="43359"/>
                  </a:lnTo>
                  <a:cubicBezTo>
                    <a:pt x="187976" y="19873"/>
                    <a:pt x="169006" y="0"/>
                    <a:pt x="144617" y="0"/>
                  </a:cubicBezTo>
                  <a:cubicBezTo>
                    <a:pt x="121130" y="0"/>
                    <a:pt x="101257" y="18970"/>
                    <a:pt x="101257" y="43359"/>
                  </a:cubicBezTo>
                  <a:lnTo>
                    <a:pt x="101257" y="220410"/>
                  </a:lnTo>
                  <a:lnTo>
                    <a:pt x="63318" y="197827"/>
                  </a:lnTo>
                  <a:cubicBezTo>
                    <a:pt x="51575" y="190601"/>
                    <a:pt x="37121" y="190601"/>
                    <a:pt x="24475" y="196020"/>
                  </a:cubicBezTo>
                  <a:lnTo>
                    <a:pt x="21765" y="196924"/>
                  </a:lnTo>
                  <a:cubicBezTo>
                    <a:pt x="9118" y="203247"/>
                    <a:pt x="988" y="215894"/>
                    <a:pt x="85" y="229443"/>
                  </a:cubicBezTo>
                  <a:cubicBezTo>
                    <a:pt x="-818" y="242993"/>
                    <a:pt x="5505" y="256543"/>
                    <a:pt x="17248" y="264673"/>
                  </a:cubicBezTo>
                  <a:lnTo>
                    <a:pt x="17248" y="264673"/>
                  </a:lnTo>
                  <a:close/>
                  <a:moveTo>
                    <a:pt x="35315" y="222217"/>
                  </a:moveTo>
                  <a:lnTo>
                    <a:pt x="38025" y="221314"/>
                  </a:lnTo>
                  <a:cubicBezTo>
                    <a:pt x="41638" y="219507"/>
                    <a:pt x="45251" y="219507"/>
                    <a:pt x="48865" y="221314"/>
                  </a:cubicBezTo>
                  <a:lnTo>
                    <a:pt x="109387" y="257447"/>
                  </a:lnTo>
                  <a:cubicBezTo>
                    <a:pt x="113903" y="260156"/>
                    <a:pt x="119324" y="260156"/>
                    <a:pt x="123840" y="257447"/>
                  </a:cubicBezTo>
                  <a:cubicBezTo>
                    <a:pt x="128357" y="254736"/>
                    <a:pt x="131067" y="250220"/>
                    <a:pt x="131067" y="244800"/>
                  </a:cubicBezTo>
                  <a:lnTo>
                    <a:pt x="131067" y="42456"/>
                  </a:lnTo>
                  <a:cubicBezTo>
                    <a:pt x="131067" y="34326"/>
                    <a:pt x="137390" y="28003"/>
                    <a:pt x="145520" y="28003"/>
                  </a:cubicBezTo>
                  <a:cubicBezTo>
                    <a:pt x="153650" y="28003"/>
                    <a:pt x="159973" y="34326"/>
                    <a:pt x="159973" y="42456"/>
                  </a:cubicBezTo>
                  <a:lnTo>
                    <a:pt x="159973" y="158984"/>
                  </a:lnTo>
                  <a:cubicBezTo>
                    <a:pt x="159973" y="167114"/>
                    <a:pt x="166296" y="173437"/>
                    <a:pt x="174426" y="173437"/>
                  </a:cubicBezTo>
                  <a:cubicBezTo>
                    <a:pt x="182556" y="173437"/>
                    <a:pt x="188880" y="167114"/>
                    <a:pt x="188880" y="158984"/>
                  </a:cubicBezTo>
                  <a:cubicBezTo>
                    <a:pt x="188880" y="150854"/>
                    <a:pt x="195202" y="144531"/>
                    <a:pt x="203332" y="144531"/>
                  </a:cubicBezTo>
                  <a:cubicBezTo>
                    <a:pt x="211463" y="144531"/>
                    <a:pt x="217785" y="150854"/>
                    <a:pt x="217785" y="158984"/>
                  </a:cubicBezTo>
                  <a:cubicBezTo>
                    <a:pt x="217785" y="167114"/>
                    <a:pt x="224109" y="173437"/>
                    <a:pt x="232239" y="173437"/>
                  </a:cubicBezTo>
                  <a:cubicBezTo>
                    <a:pt x="240368" y="173437"/>
                    <a:pt x="246692" y="167114"/>
                    <a:pt x="246692" y="158984"/>
                  </a:cubicBezTo>
                  <a:cubicBezTo>
                    <a:pt x="246692" y="150854"/>
                    <a:pt x="253015" y="144531"/>
                    <a:pt x="261145" y="144531"/>
                  </a:cubicBezTo>
                  <a:cubicBezTo>
                    <a:pt x="269275" y="144531"/>
                    <a:pt x="275598" y="150854"/>
                    <a:pt x="275598" y="158984"/>
                  </a:cubicBezTo>
                  <a:cubicBezTo>
                    <a:pt x="275598" y="167114"/>
                    <a:pt x="281922" y="173437"/>
                    <a:pt x="290051" y="173437"/>
                  </a:cubicBezTo>
                  <a:cubicBezTo>
                    <a:pt x="298181" y="173437"/>
                    <a:pt x="304505" y="167114"/>
                    <a:pt x="304505" y="158984"/>
                  </a:cubicBezTo>
                  <a:cubicBezTo>
                    <a:pt x="304505" y="154468"/>
                    <a:pt x="306311" y="150854"/>
                    <a:pt x="309924" y="148144"/>
                  </a:cubicBezTo>
                  <a:cubicBezTo>
                    <a:pt x="313538" y="145435"/>
                    <a:pt x="317151" y="144531"/>
                    <a:pt x="321667" y="145435"/>
                  </a:cubicBezTo>
                  <a:cubicBezTo>
                    <a:pt x="328894" y="147241"/>
                    <a:pt x="334314" y="153565"/>
                    <a:pt x="333411" y="160791"/>
                  </a:cubicBezTo>
                  <a:lnTo>
                    <a:pt x="333411" y="303516"/>
                  </a:lnTo>
                  <a:lnTo>
                    <a:pt x="121130" y="303516"/>
                  </a:lnTo>
                  <a:lnTo>
                    <a:pt x="34411" y="241186"/>
                  </a:lnTo>
                  <a:cubicBezTo>
                    <a:pt x="31701" y="239380"/>
                    <a:pt x="29895" y="234864"/>
                    <a:pt x="29895" y="231250"/>
                  </a:cubicBezTo>
                  <a:cubicBezTo>
                    <a:pt x="29895" y="227637"/>
                    <a:pt x="31701" y="224024"/>
                    <a:pt x="35315" y="222217"/>
                  </a:cubicBezTo>
                  <a:lnTo>
                    <a:pt x="35315" y="222217"/>
                  </a:lnTo>
                  <a:close/>
                </a:path>
              </a:pathLst>
            </a:custGeom>
            <a:grpFill/>
            <a:ln w="9028" cap="flat">
              <a:noFill/>
              <a:prstDash val="solid"/>
              <a:miter/>
            </a:ln>
          </p:spPr>
          <p:txBody>
            <a:bodyPr rtlCol="0" anchor="ctr"/>
            <a:lstStyle/>
            <a:p>
              <a:endParaRPr lang="nl-NL">
                <a:latin typeface="Calibri" panose="020F0502020204030204" pitchFamily="34" charset="0"/>
                <a:cs typeface="Calibri" panose="020F0502020204030204" pitchFamily="34" charset="0"/>
              </a:endParaRPr>
            </a:p>
          </p:txBody>
        </p:sp>
      </p:grpSp>
      <p:cxnSp>
        <p:nvCxnSpPr>
          <p:cNvPr id="185" name="Straight Connector 184">
            <a:extLst>
              <a:ext uri="{FF2B5EF4-FFF2-40B4-BE49-F238E27FC236}">
                <a16:creationId xmlns:a16="http://schemas.microsoft.com/office/drawing/2014/main" id="{B3D0219D-DC2D-C21D-537F-45C54FF7EA44}"/>
              </a:ext>
            </a:extLst>
          </p:cNvPr>
          <p:cNvCxnSpPr>
            <a:cxnSpLocks/>
          </p:cNvCxnSpPr>
          <p:nvPr/>
        </p:nvCxnSpPr>
        <p:spPr>
          <a:xfrm>
            <a:off x="4089712" y="1621345"/>
            <a:ext cx="2592000" cy="0"/>
          </a:xfrm>
          <a:prstGeom prst="line">
            <a:avLst/>
          </a:prstGeom>
          <a:ln w="28575">
            <a:solidFill>
              <a:srgbClr val="D38CBC"/>
            </a:solidFill>
          </a:ln>
        </p:spPr>
        <p:style>
          <a:lnRef idx="2">
            <a:schemeClr val="accent1"/>
          </a:lnRef>
          <a:fillRef idx="0">
            <a:schemeClr val="accent1"/>
          </a:fillRef>
          <a:effectRef idx="1">
            <a:schemeClr val="accent1"/>
          </a:effectRef>
          <a:fontRef idx="minor">
            <a:schemeClr val="tx1"/>
          </a:fontRef>
        </p:style>
      </p:cxnSp>
      <p:cxnSp>
        <p:nvCxnSpPr>
          <p:cNvPr id="187" name="Straight Connector 186">
            <a:extLst>
              <a:ext uri="{FF2B5EF4-FFF2-40B4-BE49-F238E27FC236}">
                <a16:creationId xmlns:a16="http://schemas.microsoft.com/office/drawing/2014/main" id="{F9F5EE8E-BD77-8332-0396-ADE98129AE9D}"/>
              </a:ext>
            </a:extLst>
          </p:cNvPr>
          <p:cNvCxnSpPr>
            <a:cxnSpLocks/>
          </p:cNvCxnSpPr>
          <p:nvPr/>
        </p:nvCxnSpPr>
        <p:spPr>
          <a:xfrm>
            <a:off x="4689908" y="6288244"/>
            <a:ext cx="2592000" cy="0"/>
          </a:xfrm>
          <a:prstGeom prst="line">
            <a:avLst/>
          </a:prstGeom>
          <a:ln w="28575">
            <a:solidFill>
              <a:srgbClr val="D38CBC"/>
            </a:solidFill>
          </a:ln>
        </p:spPr>
        <p:style>
          <a:lnRef idx="2">
            <a:schemeClr val="accent1"/>
          </a:lnRef>
          <a:fillRef idx="0">
            <a:schemeClr val="accent1"/>
          </a:fillRef>
          <a:effectRef idx="1">
            <a:schemeClr val="accent1"/>
          </a:effectRef>
          <a:fontRef idx="minor">
            <a:schemeClr val="tx1"/>
          </a:fontRef>
        </p:style>
      </p:cxnSp>
      <p:sp>
        <p:nvSpPr>
          <p:cNvPr id="60" name="Freeform 59">
            <a:extLst>
              <a:ext uri="{FF2B5EF4-FFF2-40B4-BE49-F238E27FC236}">
                <a16:creationId xmlns:a16="http://schemas.microsoft.com/office/drawing/2014/main" id="{175A3138-5CFF-E0C6-CBE3-53C0C90D51EE}"/>
              </a:ext>
            </a:extLst>
          </p:cNvPr>
          <p:cNvSpPr/>
          <p:nvPr/>
        </p:nvSpPr>
        <p:spPr>
          <a:xfrm rot="16200000" flipH="1">
            <a:off x="880508" y="7210556"/>
            <a:ext cx="2090999" cy="3779836"/>
          </a:xfrm>
          <a:custGeom>
            <a:avLst/>
            <a:gdLst>
              <a:gd name="connsiteX0" fmla="*/ 0 w 2646051"/>
              <a:gd name="connsiteY0" fmla="*/ 0 h 4550913"/>
              <a:gd name="connsiteX1" fmla="*/ 0 w 2646051"/>
              <a:gd name="connsiteY1" fmla="*/ 3428013 h 4550913"/>
              <a:gd name="connsiteX2" fmla="*/ 3829 w 2646051"/>
              <a:gd name="connsiteY2" fmla="*/ 3428013 h 4550913"/>
              <a:gd name="connsiteX3" fmla="*/ 3829 w 2646051"/>
              <a:gd name="connsiteY3" fmla="*/ 4550913 h 4550913"/>
              <a:gd name="connsiteX4" fmla="*/ 406932 w 2646051"/>
              <a:gd name="connsiteY4" fmla="*/ 4550913 h 4550913"/>
              <a:gd name="connsiteX5" fmla="*/ 1666889 w 2646051"/>
              <a:gd name="connsiteY5" fmla="*/ 4550913 h 4550913"/>
              <a:gd name="connsiteX6" fmla="*/ 1692237 w 2646051"/>
              <a:gd name="connsiteY6" fmla="*/ 4550913 h 4550913"/>
              <a:gd name="connsiteX7" fmla="*/ 2131523 w 2646051"/>
              <a:gd name="connsiteY7" fmla="*/ 4550913 h 4550913"/>
              <a:gd name="connsiteX8" fmla="*/ 2156871 w 2646051"/>
              <a:gd name="connsiteY8" fmla="*/ 4550913 h 4550913"/>
              <a:gd name="connsiteX9" fmla="*/ 2181417 w 2646051"/>
              <a:gd name="connsiteY9" fmla="*/ 4550913 h 4550913"/>
              <a:gd name="connsiteX10" fmla="*/ 2646051 w 2646051"/>
              <a:gd name="connsiteY10" fmla="*/ 4550913 h 4550913"/>
              <a:gd name="connsiteX11" fmla="*/ 2156871 w 2646051"/>
              <a:gd name="connsiteY11" fmla="*/ 4062462 h 4550913"/>
              <a:gd name="connsiteX12" fmla="*/ 2156871 w 2646051"/>
              <a:gd name="connsiteY12" fmla="*/ 2243890 h 4550913"/>
              <a:gd name="connsiteX13" fmla="*/ 2153043 w 2646051"/>
              <a:gd name="connsiteY13" fmla="*/ 2243890 h 4550913"/>
              <a:gd name="connsiteX14" fmla="*/ 2153043 w 2646051"/>
              <a:gd name="connsiteY14" fmla="*/ 0 h 455091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Lst>
            <a:rect l="l" t="t" r="r" b="b"/>
            <a:pathLst>
              <a:path w="2646051" h="4550913">
                <a:moveTo>
                  <a:pt x="0" y="0"/>
                </a:moveTo>
                <a:lnTo>
                  <a:pt x="0" y="3428013"/>
                </a:lnTo>
                <a:lnTo>
                  <a:pt x="3829" y="3428013"/>
                </a:lnTo>
                <a:lnTo>
                  <a:pt x="3829" y="4550913"/>
                </a:lnTo>
                <a:lnTo>
                  <a:pt x="406932" y="4550913"/>
                </a:lnTo>
                <a:lnTo>
                  <a:pt x="1666889" y="4550913"/>
                </a:lnTo>
                <a:lnTo>
                  <a:pt x="1692237" y="4550913"/>
                </a:lnTo>
                <a:lnTo>
                  <a:pt x="2131523" y="4550913"/>
                </a:lnTo>
                <a:lnTo>
                  <a:pt x="2156871" y="4550913"/>
                </a:lnTo>
                <a:lnTo>
                  <a:pt x="2181417" y="4550913"/>
                </a:lnTo>
                <a:lnTo>
                  <a:pt x="2646051" y="4550913"/>
                </a:lnTo>
                <a:lnTo>
                  <a:pt x="2156871" y="4062462"/>
                </a:lnTo>
                <a:lnTo>
                  <a:pt x="2156871" y="2243890"/>
                </a:lnTo>
                <a:lnTo>
                  <a:pt x="2153043" y="2243890"/>
                </a:lnTo>
                <a:lnTo>
                  <a:pt x="2153043" y="0"/>
                </a:lnTo>
                <a:close/>
              </a:path>
            </a:pathLst>
          </a:custGeom>
          <a:solidFill>
            <a:srgbClr val="F16024"/>
          </a:solidFill>
          <a:ln>
            <a:noFill/>
          </a:ln>
        </p:spPr>
        <p:style>
          <a:lnRef idx="2">
            <a:schemeClr val="accent1">
              <a:shade val="15000"/>
            </a:schemeClr>
          </a:lnRef>
          <a:fillRef idx="1">
            <a:schemeClr val="accent1"/>
          </a:fillRef>
          <a:effectRef idx="0">
            <a:schemeClr val="accent1"/>
          </a:effectRef>
          <a:fontRef idx="minor">
            <a:schemeClr val="lt1"/>
          </a:fontRef>
        </p:style>
        <p:txBody>
          <a:bodyPr wrap="square" rtlCol="0" anchor="ctr">
            <a:noAutofit/>
          </a:bodyPr>
          <a:lstStyle/>
          <a:p>
            <a:pPr algn="ctr"/>
            <a:endParaRPr lang="nl-NL"/>
          </a:p>
        </p:txBody>
      </p:sp>
      <p:grpSp>
        <p:nvGrpSpPr>
          <p:cNvPr id="21" name="Graphic 2">
            <a:extLst>
              <a:ext uri="{FF2B5EF4-FFF2-40B4-BE49-F238E27FC236}">
                <a16:creationId xmlns:a16="http://schemas.microsoft.com/office/drawing/2014/main" id="{5A2F1D5E-8475-9BB7-9724-47B3EF1301EC}"/>
              </a:ext>
            </a:extLst>
          </p:cNvPr>
          <p:cNvGrpSpPr/>
          <p:nvPr/>
        </p:nvGrpSpPr>
        <p:grpSpPr>
          <a:xfrm>
            <a:off x="215547" y="4028439"/>
            <a:ext cx="626269" cy="626697"/>
            <a:chOff x="7211530" y="2382809"/>
            <a:chExt cx="823268" cy="823829"/>
          </a:xfrm>
          <a:solidFill>
            <a:srgbClr val="4763AE"/>
          </a:solidFill>
        </p:grpSpPr>
        <p:sp>
          <p:nvSpPr>
            <p:cNvPr id="22" name="Freeform 21">
              <a:extLst>
                <a:ext uri="{FF2B5EF4-FFF2-40B4-BE49-F238E27FC236}">
                  <a16:creationId xmlns:a16="http://schemas.microsoft.com/office/drawing/2014/main" id="{FA342CC1-5F28-7D73-517B-589BA8B7DA5F}"/>
                </a:ext>
              </a:extLst>
            </p:cNvPr>
            <p:cNvSpPr/>
            <p:nvPr/>
          </p:nvSpPr>
          <p:spPr>
            <a:xfrm>
              <a:off x="7288086" y="3064247"/>
              <a:ext cx="32971" cy="32186"/>
            </a:xfrm>
            <a:custGeom>
              <a:avLst/>
              <a:gdLst>
                <a:gd name="connsiteX0" fmla="*/ 4743 w 32971"/>
                <a:gd name="connsiteY0" fmla="*/ 5087 h 32186"/>
                <a:gd name="connsiteX1" fmla="*/ 4743 w 32971"/>
                <a:gd name="connsiteY1" fmla="*/ 27670 h 32186"/>
                <a:gd name="connsiteX2" fmla="*/ 4743 w 32971"/>
                <a:gd name="connsiteY2" fmla="*/ 27670 h 32186"/>
                <a:gd name="connsiteX3" fmla="*/ 16486 w 32971"/>
                <a:gd name="connsiteY3" fmla="*/ 32186 h 32186"/>
                <a:gd name="connsiteX4" fmla="*/ 28229 w 32971"/>
                <a:gd name="connsiteY4" fmla="*/ 27670 h 32186"/>
                <a:gd name="connsiteX5" fmla="*/ 28229 w 32971"/>
                <a:gd name="connsiteY5" fmla="*/ 5087 h 32186"/>
                <a:gd name="connsiteX6" fmla="*/ 4743 w 32971"/>
                <a:gd name="connsiteY6" fmla="*/ 5087 h 3218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32971" h="32186">
                  <a:moveTo>
                    <a:pt x="4743" y="5087"/>
                  </a:moveTo>
                  <a:cubicBezTo>
                    <a:pt x="-1581" y="11410"/>
                    <a:pt x="-1581" y="21346"/>
                    <a:pt x="4743" y="27670"/>
                  </a:cubicBezTo>
                  <a:lnTo>
                    <a:pt x="4743" y="27670"/>
                  </a:lnTo>
                  <a:cubicBezTo>
                    <a:pt x="7452" y="30380"/>
                    <a:pt x="11969" y="32186"/>
                    <a:pt x="16486" y="32186"/>
                  </a:cubicBezTo>
                  <a:cubicBezTo>
                    <a:pt x="21002" y="32186"/>
                    <a:pt x="24616" y="30380"/>
                    <a:pt x="28229" y="27670"/>
                  </a:cubicBezTo>
                  <a:cubicBezTo>
                    <a:pt x="34552" y="21346"/>
                    <a:pt x="34552" y="10507"/>
                    <a:pt x="28229" y="5087"/>
                  </a:cubicBezTo>
                  <a:cubicBezTo>
                    <a:pt x="21002" y="-2140"/>
                    <a:pt x="11066" y="-1237"/>
                    <a:pt x="4743" y="5087"/>
                  </a:cubicBezTo>
                  <a:close/>
                </a:path>
              </a:pathLst>
            </a:custGeom>
            <a:grpFill/>
            <a:ln w="9028" cap="flat">
              <a:noFill/>
              <a:prstDash val="solid"/>
              <a:miter/>
            </a:ln>
          </p:spPr>
          <p:txBody>
            <a:bodyPr rtlCol="0" anchor="ctr"/>
            <a:lstStyle/>
            <a:p>
              <a:endParaRPr lang="nl-NL">
                <a:latin typeface="Calibri" panose="020F0502020204030204" pitchFamily="34" charset="0"/>
                <a:cs typeface="Calibri" panose="020F0502020204030204" pitchFamily="34" charset="0"/>
              </a:endParaRPr>
            </a:p>
          </p:txBody>
        </p:sp>
        <p:grpSp>
          <p:nvGrpSpPr>
            <p:cNvPr id="23" name="Graphic 2">
              <a:extLst>
                <a:ext uri="{FF2B5EF4-FFF2-40B4-BE49-F238E27FC236}">
                  <a16:creationId xmlns:a16="http://schemas.microsoft.com/office/drawing/2014/main" id="{61E02EFC-05EA-ADAE-D42A-89D7F394042C}"/>
                </a:ext>
              </a:extLst>
            </p:cNvPr>
            <p:cNvGrpSpPr/>
            <p:nvPr/>
          </p:nvGrpSpPr>
          <p:grpSpPr>
            <a:xfrm>
              <a:off x="7211530" y="2382809"/>
              <a:ext cx="823268" cy="823829"/>
              <a:chOff x="7211530" y="2382809"/>
              <a:chExt cx="823268" cy="823829"/>
            </a:xfrm>
            <a:grpFill/>
          </p:grpSpPr>
          <p:sp>
            <p:nvSpPr>
              <p:cNvPr id="24" name="Freeform 23">
                <a:extLst>
                  <a:ext uri="{FF2B5EF4-FFF2-40B4-BE49-F238E27FC236}">
                    <a16:creationId xmlns:a16="http://schemas.microsoft.com/office/drawing/2014/main" id="{E0008431-3A16-B643-4F98-CD8E6AAF88F8}"/>
                  </a:ext>
                </a:extLst>
              </p:cNvPr>
              <p:cNvSpPr/>
              <p:nvPr/>
            </p:nvSpPr>
            <p:spPr>
              <a:xfrm>
                <a:off x="7606281" y="2382809"/>
                <a:ext cx="32519" cy="104785"/>
              </a:xfrm>
              <a:custGeom>
                <a:avLst/>
                <a:gdLst>
                  <a:gd name="connsiteX0" fmla="*/ 16260 w 32519"/>
                  <a:gd name="connsiteY0" fmla="*/ 104786 h 104785"/>
                  <a:gd name="connsiteX1" fmla="*/ 32519 w 32519"/>
                  <a:gd name="connsiteY1" fmla="*/ 88525 h 104785"/>
                  <a:gd name="connsiteX2" fmla="*/ 32519 w 32519"/>
                  <a:gd name="connsiteY2" fmla="*/ 16260 h 104785"/>
                  <a:gd name="connsiteX3" fmla="*/ 16260 w 32519"/>
                  <a:gd name="connsiteY3" fmla="*/ 0 h 104785"/>
                  <a:gd name="connsiteX4" fmla="*/ 0 w 32519"/>
                  <a:gd name="connsiteY4" fmla="*/ 16260 h 104785"/>
                  <a:gd name="connsiteX5" fmla="*/ 0 w 32519"/>
                  <a:gd name="connsiteY5" fmla="*/ 88525 h 104785"/>
                  <a:gd name="connsiteX6" fmla="*/ 16260 w 32519"/>
                  <a:gd name="connsiteY6" fmla="*/ 104786 h 104785"/>
                  <a:gd name="connsiteX7" fmla="*/ 16260 w 32519"/>
                  <a:gd name="connsiteY7" fmla="*/ 104786 h 10478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32519" h="104785">
                    <a:moveTo>
                      <a:pt x="16260" y="104786"/>
                    </a:moveTo>
                    <a:cubicBezTo>
                      <a:pt x="25293" y="104786"/>
                      <a:pt x="32519" y="97559"/>
                      <a:pt x="32519" y="88525"/>
                    </a:cubicBezTo>
                    <a:lnTo>
                      <a:pt x="32519" y="16260"/>
                    </a:lnTo>
                    <a:cubicBezTo>
                      <a:pt x="32519" y="7226"/>
                      <a:pt x="25293" y="0"/>
                      <a:pt x="16260" y="0"/>
                    </a:cubicBezTo>
                    <a:cubicBezTo>
                      <a:pt x="7226" y="0"/>
                      <a:pt x="0" y="7226"/>
                      <a:pt x="0" y="16260"/>
                    </a:cubicBezTo>
                    <a:lnTo>
                      <a:pt x="0" y="88525"/>
                    </a:lnTo>
                    <a:cubicBezTo>
                      <a:pt x="0" y="97559"/>
                      <a:pt x="7226" y="104786"/>
                      <a:pt x="16260" y="104786"/>
                    </a:cubicBezTo>
                    <a:lnTo>
                      <a:pt x="16260" y="104786"/>
                    </a:lnTo>
                    <a:close/>
                  </a:path>
                </a:pathLst>
              </a:custGeom>
              <a:grpFill/>
              <a:ln w="9028" cap="flat">
                <a:noFill/>
                <a:prstDash val="solid"/>
                <a:miter/>
              </a:ln>
            </p:spPr>
            <p:txBody>
              <a:bodyPr rtlCol="0" anchor="ctr"/>
              <a:lstStyle/>
              <a:p>
                <a:endParaRPr lang="nl-NL">
                  <a:latin typeface="Calibri" panose="020F0502020204030204" pitchFamily="34" charset="0"/>
                  <a:cs typeface="Calibri" panose="020F0502020204030204" pitchFamily="34" charset="0"/>
                </a:endParaRPr>
              </a:p>
            </p:txBody>
          </p:sp>
          <p:sp>
            <p:nvSpPr>
              <p:cNvPr id="25" name="Freeform 24">
                <a:extLst>
                  <a:ext uri="{FF2B5EF4-FFF2-40B4-BE49-F238E27FC236}">
                    <a16:creationId xmlns:a16="http://schemas.microsoft.com/office/drawing/2014/main" id="{DC1E812B-687B-60AA-09CB-D77BB0EA3932}"/>
                  </a:ext>
                </a:extLst>
              </p:cNvPr>
              <p:cNvSpPr/>
              <p:nvPr/>
            </p:nvSpPr>
            <p:spPr>
              <a:xfrm>
                <a:off x="7211530" y="2513251"/>
                <a:ext cx="823268" cy="693387"/>
              </a:xfrm>
              <a:custGeom>
                <a:avLst/>
                <a:gdLst>
                  <a:gd name="connsiteX0" fmla="*/ 808473 w 823268"/>
                  <a:gd name="connsiteY0" fmla="*/ 427811 h 693387"/>
                  <a:gd name="connsiteX1" fmla="*/ 779566 w 823268"/>
                  <a:gd name="connsiteY1" fmla="*/ 398905 h 693387"/>
                  <a:gd name="connsiteX2" fmla="*/ 741627 w 823268"/>
                  <a:gd name="connsiteY2" fmla="*/ 382645 h 693387"/>
                  <a:gd name="connsiteX3" fmla="*/ 715431 w 823268"/>
                  <a:gd name="connsiteY3" fmla="*/ 388968 h 693387"/>
                  <a:gd name="connsiteX4" fmla="*/ 661231 w 823268"/>
                  <a:gd name="connsiteY4" fmla="*/ 334769 h 693387"/>
                  <a:gd name="connsiteX5" fmla="*/ 663941 w 823268"/>
                  <a:gd name="connsiteY5" fmla="*/ 332059 h 693387"/>
                  <a:gd name="connsiteX6" fmla="*/ 663941 w 823268"/>
                  <a:gd name="connsiteY6" fmla="*/ 252567 h 693387"/>
                  <a:gd name="connsiteX7" fmla="*/ 635939 w 823268"/>
                  <a:gd name="connsiteY7" fmla="*/ 237210 h 693387"/>
                  <a:gd name="connsiteX8" fmla="*/ 637745 w 823268"/>
                  <a:gd name="connsiteY8" fmla="*/ 220951 h 693387"/>
                  <a:gd name="connsiteX9" fmla="*/ 621485 w 823268"/>
                  <a:gd name="connsiteY9" fmla="*/ 181204 h 693387"/>
                  <a:gd name="connsiteX10" fmla="*/ 593482 w 823268"/>
                  <a:gd name="connsiteY10" fmla="*/ 165848 h 693387"/>
                  <a:gd name="connsiteX11" fmla="*/ 595289 w 823268"/>
                  <a:gd name="connsiteY11" fmla="*/ 149588 h 693387"/>
                  <a:gd name="connsiteX12" fmla="*/ 579029 w 823268"/>
                  <a:gd name="connsiteY12" fmla="*/ 109842 h 693387"/>
                  <a:gd name="connsiteX13" fmla="*/ 551026 w 823268"/>
                  <a:gd name="connsiteY13" fmla="*/ 94486 h 693387"/>
                  <a:gd name="connsiteX14" fmla="*/ 536573 w 823268"/>
                  <a:gd name="connsiteY14" fmla="*/ 38480 h 693387"/>
                  <a:gd name="connsiteX15" fmla="*/ 490503 w 823268"/>
                  <a:gd name="connsiteY15" fmla="*/ 22220 h 693387"/>
                  <a:gd name="connsiteX16" fmla="*/ 383009 w 823268"/>
                  <a:gd name="connsiteY16" fmla="*/ 2347 h 693387"/>
                  <a:gd name="connsiteX17" fmla="*/ 333326 w 823268"/>
                  <a:gd name="connsiteY17" fmla="*/ 8670 h 693387"/>
                  <a:gd name="connsiteX18" fmla="*/ 330616 w 823268"/>
                  <a:gd name="connsiteY18" fmla="*/ 11380 h 693387"/>
                  <a:gd name="connsiteX19" fmla="*/ 270996 w 823268"/>
                  <a:gd name="connsiteY19" fmla="*/ 24027 h 693387"/>
                  <a:gd name="connsiteX20" fmla="*/ 254737 w 823268"/>
                  <a:gd name="connsiteY20" fmla="*/ 63773 h 693387"/>
                  <a:gd name="connsiteX21" fmla="*/ 256544 w 823268"/>
                  <a:gd name="connsiteY21" fmla="*/ 80032 h 693387"/>
                  <a:gd name="connsiteX22" fmla="*/ 228540 w 823268"/>
                  <a:gd name="connsiteY22" fmla="*/ 95389 h 693387"/>
                  <a:gd name="connsiteX23" fmla="*/ 212281 w 823268"/>
                  <a:gd name="connsiteY23" fmla="*/ 135135 h 693387"/>
                  <a:gd name="connsiteX24" fmla="*/ 214087 w 823268"/>
                  <a:gd name="connsiteY24" fmla="*/ 151395 h 693387"/>
                  <a:gd name="connsiteX25" fmla="*/ 186085 w 823268"/>
                  <a:gd name="connsiteY25" fmla="*/ 166751 h 693387"/>
                  <a:gd name="connsiteX26" fmla="*/ 169824 w 823268"/>
                  <a:gd name="connsiteY26" fmla="*/ 206497 h 693387"/>
                  <a:gd name="connsiteX27" fmla="*/ 179761 w 823268"/>
                  <a:gd name="connsiteY27" fmla="*/ 238113 h 693387"/>
                  <a:gd name="connsiteX28" fmla="*/ 158081 w 823268"/>
                  <a:gd name="connsiteY28" fmla="*/ 251663 h 693387"/>
                  <a:gd name="connsiteX29" fmla="*/ 158081 w 823268"/>
                  <a:gd name="connsiteY29" fmla="*/ 331156 h 693387"/>
                  <a:gd name="connsiteX30" fmla="*/ 160791 w 823268"/>
                  <a:gd name="connsiteY30" fmla="*/ 333866 h 693387"/>
                  <a:gd name="connsiteX31" fmla="*/ 106592 w 823268"/>
                  <a:gd name="connsiteY31" fmla="*/ 388065 h 693387"/>
                  <a:gd name="connsiteX32" fmla="*/ 45166 w 823268"/>
                  <a:gd name="connsiteY32" fmla="*/ 398905 h 693387"/>
                  <a:gd name="connsiteX33" fmla="*/ 16260 w 823268"/>
                  <a:gd name="connsiteY33" fmla="*/ 427811 h 693387"/>
                  <a:gd name="connsiteX34" fmla="*/ 0 w 823268"/>
                  <a:gd name="connsiteY34" fmla="*/ 465751 h 693387"/>
                  <a:gd name="connsiteX35" fmla="*/ 16260 w 823268"/>
                  <a:gd name="connsiteY35" fmla="*/ 503690 h 693387"/>
                  <a:gd name="connsiteX36" fmla="*/ 52393 w 823268"/>
                  <a:gd name="connsiteY36" fmla="*/ 539823 h 693387"/>
                  <a:gd name="connsiteX37" fmla="*/ 74976 w 823268"/>
                  <a:gd name="connsiteY37" fmla="*/ 539823 h 693387"/>
                  <a:gd name="connsiteX38" fmla="*/ 74976 w 823268"/>
                  <a:gd name="connsiteY38" fmla="*/ 517240 h 693387"/>
                  <a:gd name="connsiteX39" fmla="*/ 38843 w 823268"/>
                  <a:gd name="connsiteY39" fmla="*/ 481107 h 693387"/>
                  <a:gd name="connsiteX40" fmla="*/ 32520 w 823268"/>
                  <a:gd name="connsiteY40" fmla="*/ 465751 h 693387"/>
                  <a:gd name="connsiteX41" fmla="*/ 38843 w 823268"/>
                  <a:gd name="connsiteY41" fmla="*/ 450394 h 693387"/>
                  <a:gd name="connsiteX42" fmla="*/ 67749 w 823268"/>
                  <a:gd name="connsiteY42" fmla="*/ 421488 h 693387"/>
                  <a:gd name="connsiteX43" fmla="*/ 93946 w 823268"/>
                  <a:gd name="connsiteY43" fmla="*/ 417875 h 693387"/>
                  <a:gd name="connsiteX44" fmla="*/ 95752 w 823268"/>
                  <a:gd name="connsiteY44" fmla="*/ 420585 h 693387"/>
                  <a:gd name="connsiteX45" fmla="*/ 100269 w 823268"/>
                  <a:gd name="connsiteY45" fmla="*/ 424198 h 693387"/>
                  <a:gd name="connsiteX46" fmla="*/ 264673 w 823268"/>
                  <a:gd name="connsiteY46" fmla="*/ 588603 h 693387"/>
                  <a:gd name="connsiteX47" fmla="*/ 268287 w 823268"/>
                  <a:gd name="connsiteY47" fmla="*/ 593119 h 693387"/>
                  <a:gd name="connsiteX48" fmla="*/ 272803 w 823268"/>
                  <a:gd name="connsiteY48" fmla="*/ 596732 h 693387"/>
                  <a:gd name="connsiteX49" fmla="*/ 278223 w 823268"/>
                  <a:gd name="connsiteY49" fmla="*/ 611186 h 693387"/>
                  <a:gd name="connsiteX50" fmla="*/ 271900 w 823268"/>
                  <a:gd name="connsiteY50" fmla="*/ 626542 h 693387"/>
                  <a:gd name="connsiteX51" fmla="*/ 242994 w 823268"/>
                  <a:gd name="connsiteY51" fmla="*/ 655448 h 693387"/>
                  <a:gd name="connsiteX52" fmla="*/ 212281 w 823268"/>
                  <a:gd name="connsiteY52" fmla="*/ 655448 h 693387"/>
                  <a:gd name="connsiteX53" fmla="*/ 176148 w 823268"/>
                  <a:gd name="connsiteY53" fmla="*/ 619315 h 693387"/>
                  <a:gd name="connsiteX54" fmla="*/ 153565 w 823268"/>
                  <a:gd name="connsiteY54" fmla="*/ 619315 h 693387"/>
                  <a:gd name="connsiteX55" fmla="*/ 153565 w 823268"/>
                  <a:gd name="connsiteY55" fmla="*/ 641898 h 693387"/>
                  <a:gd name="connsiteX56" fmla="*/ 189698 w 823268"/>
                  <a:gd name="connsiteY56" fmla="*/ 678031 h 693387"/>
                  <a:gd name="connsiteX57" fmla="*/ 227637 w 823268"/>
                  <a:gd name="connsiteY57" fmla="*/ 693388 h 693387"/>
                  <a:gd name="connsiteX58" fmla="*/ 265577 w 823268"/>
                  <a:gd name="connsiteY58" fmla="*/ 678031 h 693387"/>
                  <a:gd name="connsiteX59" fmla="*/ 294483 w 823268"/>
                  <a:gd name="connsiteY59" fmla="*/ 649125 h 693387"/>
                  <a:gd name="connsiteX60" fmla="*/ 310743 w 823268"/>
                  <a:gd name="connsiteY60" fmla="*/ 611186 h 693387"/>
                  <a:gd name="connsiteX61" fmla="*/ 302613 w 823268"/>
                  <a:gd name="connsiteY61" fmla="*/ 582279 h 693387"/>
                  <a:gd name="connsiteX62" fmla="*/ 363135 w 823268"/>
                  <a:gd name="connsiteY62" fmla="*/ 521757 h 693387"/>
                  <a:gd name="connsiteX63" fmla="*/ 363135 w 823268"/>
                  <a:gd name="connsiteY63" fmla="*/ 521757 h 693387"/>
                  <a:gd name="connsiteX64" fmla="*/ 408301 w 823268"/>
                  <a:gd name="connsiteY64" fmla="*/ 517240 h 693387"/>
                  <a:gd name="connsiteX65" fmla="*/ 450758 w 823268"/>
                  <a:gd name="connsiteY65" fmla="*/ 517240 h 693387"/>
                  <a:gd name="connsiteX66" fmla="*/ 517603 w 823268"/>
                  <a:gd name="connsiteY66" fmla="*/ 584086 h 693387"/>
                  <a:gd name="connsiteX67" fmla="*/ 511280 w 823268"/>
                  <a:gd name="connsiteY67" fmla="*/ 610282 h 693387"/>
                  <a:gd name="connsiteX68" fmla="*/ 527540 w 823268"/>
                  <a:gd name="connsiteY68" fmla="*/ 648222 h 693387"/>
                  <a:gd name="connsiteX69" fmla="*/ 556446 w 823268"/>
                  <a:gd name="connsiteY69" fmla="*/ 677128 h 693387"/>
                  <a:gd name="connsiteX70" fmla="*/ 594385 w 823268"/>
                  <a:gd name="connsiteY70" fmla="*/ 693388 h 693387"/>
                  <a:gd name="connsiteX71" fmla="*/ 632325 w 823268"/>
                  <a:gd name="connsiteY71" fmla="*/ 677128 h 693387"/>
                  <a:gd name="connsiteX72" fmla="*/ 806666 w 823268"/>
                  <a:gd name="connsiteY72" fmla="*/ 502787 h 693387"/>
                  <a:gd name="connsiteX73" fmla="*/ 822926 w 823268"/>
                  <a:gd name="connsiteY73" fmla="*/ 464847 h 693387"/>
                  <a:gd name="connsiteX74" fmla="*/ 808473 w 823268"/>
                  <a:gd name="connsiteY74" fmla="*/ 427811 h 693387"/>
                  <a:gd name="connsiteX75" fmla="*/ 808473 w 823268"/>
                  <a:gd name="connsiteY75" fmla="*/ 427811 h 693387"/>
                  <a:gd name="connsiteX76" fmla="*/ 377588 w 823268"/>
                  <a:gd name="connsiteY76" fmla="*/ 36673 h 693387"/>
                  <a:gd name="connsiteX77" fmla="*/ 448048 w 823268"/>
                  <a:gd name="connsiteY77" fmla="*/ 50223 h 693387"/>
                  <a:gd name="connsiteX78" fmla="*/ 405592 w 823268"/>
                  <a:gd name="connsiteY78" fmla="*/ 92679 h 693387"/>
                  <a:gd name="connsiteX79" fmla="*/ 380299 w 823268"/>
                  <a:gd name="connsiteY79" fmla="*/ 74612 h 693387"/>
                  <a:gd name="connsiteX80" fmla="*/ 356812 w 823268"/>
                  <a:gd name="connsiteY80" fmla="*/ 37577 h 693387"/>
                  <a:gd name="connsiteX81" fmla="*/ 356812 w 823268"/>
                  <a:gd name="connsiteY81" fmla="*/ 37577 h 693387"/>
                  <a:gd name="connsiteX82" fmla="*/ 356812 w 823268"/>
                  <a:gd name="connsiteY82" fmla="*/ 37577 h 693387"/>
                  <a:gd name="connsiteX83" fmla="*/ 356812 w 823268"/>
                  <a:gd name="connsiteY83" fmla="*/ 35770 h 693387"/>
                  <a:gd name="connsiteX84" fmla="*/ 377588 w 823268"/>
                  <a:gd name="connsiteY84" fmla="*/ 36673 h 693387"/>
                  <a:gd name="connsiteX85" fmla="*/ 377588 w 823268"/>
                  <a:gd name="connsiteY85" fmla="*/ 36673 h 693387"/>
                  <a:gd name="connsiteX86" fmla="*/ 294483 w 823268"/>
                  <a:gd name="connsiteY86" fmla="*/ 49320 h 693387"/>
                  <a:gd name="connsiteX87" fmla="*/ 325196 w 823268"/>
                  <a:gd name="connsiteY87" fmla="*/ 46610 h 693387"/>
                  <a:gd name="connsiteX88" fmla="*/ 357716 w 823268"/>
                  <a:gd name="connsiteY88" fmla="*/ 97196 h 693387"/>
                  <a:gd name="connsiteX89" fmla="*/ 404688 w 823268"/>
                  <a:gd name="connsiteY89" fmla="*/ 126102 h 693387"/>
                  <a:gd name="connsiteX90" fmla="*/ 409205 w 823268"/>
                  <a:gd name="connsiteY90" fmla="*/ 139652 h 693387"/>
                  <a:gd name="connsiteX91" fmla="*/ 401978 w 823268"/>
                  <a:gd name="connsiteY91" fmla="*/ 156815 h 693387"/>
                  <a:gd name="connsiteX92" fmla="*/ 384815 w 823268"/>
                  <a:gd name="connsiteY92" fmla="*/ 164042 h 693387"/>
                  <a:gd name="connsiteX93" fmla="*/ 367652 w 823268"/>
                  <a:gd name="connsiteY93" fmla="*/ 156815 h 693387"/>
                  <a:gd name="connsiteX94" fmla="*/ 367652 w 823268"/>
                  <a:gd name="connsiteY94" fmla="*/ 156815 h 693387"/>
                  <a:gd name="connsiteX95" fmla="*/ 367652 w 823268"/>
                  <a:gd name="connsiteY95" fmla="*/ 156815 h 693387"/>
                  <a:gd name="connsiteX96" fmla="*/ 294483 w 823268"/>
                  <a:gd name="connsiteY96" fmla="*/ 83646 h 693387"/>
                  <a:gd name="connsiteX97" fmla="*/ 287256 w 823268"/>
                  <a:gd name="connsiteY97" fmla="*/ 66482 h 693387"/>
                  <a:gd name="connsiteX98" fmla="*/ 294483 w 823268"/>
                  <a:gd name="connsiteY98" fmla="*/ 49320 h 693387"/>
                  <a:gd name="connsiteX99" fmla="*/ 294483 w 823268"/>
                  <a:gd name="connsiteY99" fmla="*/ 49320 h 693387"/>
                  <a:gd name="connsiteX100" fmla="*/ 252027 w 823268"/>
                  <a:gd name="connsiteY100" fmla="*/ 120682 h 693387"/>
                  <a:gd name="connsiteX101" fmla="*/ 269190 w 823268"/>
                  <a:gd name="connsiteY101" fmla="*/ 113455 h 693387"/>
                  <a:gd name="connsiteX102" fmla="*/ 286353 w 823268"/>
                  <a:gd name="connsiteY102" fmla="*/ 120682 h 693387"/>
                  <a:gd name="connsiteX103" fmla="*/ 345069 w 823268"/>
                  <a:gd name="connsiteY103" fmla="*/ 179398 h 693387"/>
                  <a:gd name="connsiteX104" fmla="*/ 345069 w 823268"/>
                  <a:gd name="connsiteY104" fmla="*/ 212821 h 693387"/>
                  <a:gd name="connsiteX105" fmla="*/ 327906 w 823268"/>
                  <a:gd name="connsiteY105" fmla="*/ 220047 h 693387"/>
                  <a:gd name="connsiteX106" fmla="*/ 310743 w 823268"/>
                  <a:gd name="connsiteY106" fmla="*/ 212821 h 693387"/>
                  <a:gd name="connsiteX107" fmla="*/ 310743 w 823268"/>
                  <a:gd name="connsiteY107" fmla="*/ 212821 h 693387"/>
                  <a:gd name="connsiteX108" fmla="*/ 265577 w 823268"/>
                  <a:gd name="connsiteY108" fmla="*/ 167654 h 693387"/>
                  <a:gd name="connsiteX109" fmla="*/ 265577 w 823268"/>
                  <a:gd name="connsiteY109" fmla="*/ 167654 h 693387"/>
                  <a:gd name="connsiteX110" fmla="*/ 251123 w 823268"/>
                  <a:gd name="connsiteY110" fmla="*/ 153202 h 693387"/>
                  <a:gd name="connsiteX111" fmla="*/ 243897 w 823268"/>
                  <a:gd name="connsiteY111" fmla="*/ 136038 h 693387"/>
                  <a:gd name="connsiteX112" fmla="*/ 252027 w 823268"/>
                  <a:gd name="connsiteY112" fmla="*/ 120682 h 693387"/>
                  <a:gd name="connsiteX113" fmla="*/ 252027 w 823268"/>
                  <a:gd name="connsiteY113" fmla="*/ 120682 h 693387"/>
                  <a:gd name="connsiteX114" fmla="*/ 209571 w 823268"/>
                  <a:gd name="connsiteY114" fmla="*/ 191141 h 693387"/>
                  <a:gd name="connsiteX115" fmla="*/ 226734 w 823268"/>
                  <a:gd name="connsiteY115" fmla="*/ 183914 h 693387"/>
                  <a:gd name="connsiteX116" fmla="*/ 243897 w 823268"/>
                  <a:gd name="connsiteY116" fmla="*/ 191141 h 693387"/>
                  <a:gd name="connsiteX117" fmla="*/ 289063 w 823268"/>
                  <a:gd name="connsiteY117" fmla="*/ 236307 h 693387"/>
                  <a:gd name="connsiteX118" fmla="*/ 296289 w 823268"/>
                  <a:gd name="connsiteY118" fmla="*/ 253470 h 693387"/>
                  <a:gd name="connsiteX119" fmla="*/ 289063 w 823268"/>
                  <a:gd name="connsiteY119" fmla="*/ 270633 h 693387"/>
                  <a:gd name="connsiteX120" fmla="*/ 271900 w 823268"/>
                  <a:gd name="connsiteY120" fmla="*/ 277860 h 693387"/>
                  <a:gd name="connsiteX121" fmla="*/ 254737 w 823268"/>
                  <a:gd name="connsiteY121" fmla="*/ 270633 h 693387"/>
                  <a:gd name="connsiteX122" fmla="*/ 238477 w 823268"/>
                  <a:gd name="connsiteY122" fmla="*/ 254374 h 693387"/>
                  <a:gd name="connsiteX123" fmla="*/ 238477 w 823268"/>
                  <a:gd name="connsiteY123" fmla="*/ 254374 h 693387"/>
                  <a:gd name="connsiteX124" fmla="*/ 209571 w 823268"/>
                  <a:gd name="connsiteY124" fmla="*/ 226370 h 693387"/>
                  <a:gd name="connsiteX125" fmla="*/ 202344 w 823268"/>
                  <a:gd name="connsiteY125" fmla="*/ 209208 h 693387"/>
                  <a:gd name="connsiteX126" fmla="*/ 209571 w 823268"/>
                  <a:gd name="connsiteY126" fmla="*/ 191141 h 693387"/>
                  <a:gd name="connsiteX127" fmla="*/ 209571 w 823268"/>
                  <a:gd name="connsiteY127" fmla="*/ 191141 h 693387"/>
                  <a:gd name="connsiteX128" fmla="*/ 181568 w 823268"/>
                  <a:gd name="connsiteY128" fmla="*/ 276957 h 693387"/>
                  <a:gd name="connsiteX129" fmla="*/ 198731 w 823268"/>
                  <a:gd name="connsiteY129" fmla="*/ 269730 h 693387"/>
                  <a:gd name="connsiteX130" fmla="*/ 215894 w 823268"/>
                  <a:gd name="connsiteY130" fmla="*/ 276957 h 693387"/>
                  <a:gd name="connsiteX131" fmla="*/ 232154 w 823268"/>
                  <a:gd name="connsiteY131" fmla="*/ 293216 h 693387"/>
                  <a:gd name="connsiteX132" fmla="*/ 239380 w 823268"/>
                  <a:gd name="connsiteY132" fmla="*/ 310379 h 693387"/>
                  <a:gd name="connsiteX133" fmla="*/ 232154 w 823268"/>
                  <a:gd name="connsiteY133" fmla="*/ 327543 h 693387"/>
                  <a:gd name="connsiteX134" fmla="*/ 214990 w 823268"/>
                  <a:gd name="connsiteY134" fmla="*/ 334769 h 693387"/>
                  <a:gd name="connsiteX135" fmla="*/ 197828 w 823268"/>
                  <a:gd name="connsiteY135" fmla="*/ 327543 h 693387"/>
                  <a:gd name="connsiteX136" fmla="*/ 196021 w 823268"/>
                  <a:gd name="connsiteY136" fmla="*/ 325736 h 693387"/>
                  <a:gd name="connsiteX137" fmla="*/ 196021 w 823268"/>
                  <a:gd name="connsiteY137" fmla="*/ 325736 h 693387"/>
                  <a:gd name="connsiteX138" fmla="*/ 196021 w 823268"/>
                  <a:gd name="connsiteY138" fmla="*/ 325736 h 693387"/>
                  <a:gd name="connsiteX139" fmla="*/ 181568 w 823268"/>
                  <a:gd name="connsiteY139" fmla="*/ 311283 h 693387"/>
                  <a:gd name="connsiteX140" fmla="*/ 181568 w 823268"/>
                  <a:gd name="connsiteY140" fmla="*/ 276957 h 693387"/>
                  <a:gd name="connsiteX141" fmla="*/ 181568 w 823268"/>
                  <a:gd name="connsiteY141" fmla="*/ 276957 h 693387"/>
                  <a:gd name="connsiteX142" fmla="*/ 513086 w 823268"/>
                  <a:gd name="connsiteY142" fmla="*/ 461234 h 693387"/>
                  <a:gd name="connsiteX143" fmla="*/ 490503 w 823268"/>
                  <a:gd name="connsiteY143" fmla="*/ 461234 h 693387"/>
                  <a:gd name="connsiteX144" fmla="*/ 476051 w 823268"/>
                  <a:gd name="connsiteY144" fmla="*/ 475687 h 693387"/>
                  <a:gd name="connsiteX145" fmla="*/ 413721 w 823268"/>
                  <a:gd name="connsiteY145" fmla="*/ 485624 h 693387"/>
                  <a:gd name="connsiteX146" fmla="*/ 343262 w 823268"/>
                  <a:gd name="connsiteY146" fmla="*/ 500077 h 693387"/>
                  <a:gd name="connsiteX147" fmla="*/ 283643 w 823268"/>
                  <a:gd name="connsiteY147" fmla="*/ 559696 h 693387"/>
                  <a:gd name="connsiteX148" fmla="*/ 133691 w 823268"/>
                  <a:gd name="connsiteY148" fmla="*/ 409745 h 693387"/>
                  <a:gd name="connsiteX149" fmla="*/ 186988 w 823268"/>
                  <a:gd name="connsiteY149" fmla="*/ 356449 h 693387"/>
                  <a:gd name="connsiteX150" fmla="*/ 216797 w 823268"/>
                  <a:gd name="connsiteY150" fmla="*/ 364578 h 693387"/>
                  <a:gd name="connsiteX151" fmla="*/ 256544 w 823268"/>
                  <a:gd name="connsiteY151" fmla="*/ 348319 h 693387"/>
                  <a:gd name="connsiteX152" fmla="*/ 272803 w 823268"/>
                  <a:gd name="connsiteY152" fmla="*/ 308573 h 693387"/>
                  <a:gd name="connsiteX153" fmla="*/ 272803 w 823268"/>
                  <a:gd name="connsiteY153" fmla="*/ 308573 h 693387"/>
                  <a:gd name="connsiteX154" fmla="*/ 272803 w 823268"/>
                  <a:gd name="connsiteY154" fmla="*/ 308573 h 693387"/>
                  <a:gd name="connsiteX155" fmla="*/ 312550 w 823268"/>
                  <a:gd name="connsiteY155" fmla="*/ 292313 h 693387"/>
                  <a:gd name="connsiteX156" fmla="*/ 328809 w 823268"/>
                  <a:gd name="connsiteY156" fmla="*/ 252567 h 693387"/>
                  <a:gd name="connsiteX157" fmla="*/ 328809 w 823268"/>
                  <a:gd name="connsiteY157" fmla="*/ 252567 h 693387"/>
                  <a:gd name="connsiteX158" fmla="*/ 328809 w 823268"/>
                  <a:gd name="connsiteY158" fmla="*/ 252567 h 693387"/>
                  <a:gd name="connsiteX159" fmla="*/ 368555 w 823268"/>
                  <a:gd name="connsiteY159" fmla="*/ 236307 h 693387"/>
                  <a:gd name="connsiteX160" fmla="*/ 384815 w 823268"/>
                  <a:gd name="connsiteY160" fmla="*/ 195658 h 693387"/>
                  <a:gd name="connsiteX161" fmla="*/ 384815 w 823268"/>
                  <a:gd name="connsiteY161" fmla="*/ 195658 h 693387"/>
                  <a:gd name="connsiteX162" fmla="*/ 424561 w 823268"/>
                  <a:gd name="connsiteY162" fmla="*/ 179398 h 693387"/>
                  <a:gd name="connsiteX163" fmla="*/ 440821 w 823268"/>
                  <a:gd name="connsiteY163" fmla="*/ 139652 h 693387"/>
                  <a:gd name="connsiteX164" fmla="*/ 432691 w 823268"/>
                  <a:gd name="connsiteY164" fmla="*/ 109842 h 693387"/>
                  <a:gd name="connsiteX165" fmla="*/ 478760 w 823268"/>
                  <a:gd name="connsiteY165" fmla="*/ 63773 h 693387"/>
                  <a:gd name="connsiteX166" fmla="*/ 491407 w 823268"/>
                  <a:gd name="connsiteY166" fmla="*/ 57449 h 693387"/>
                  <a:gd name="connsiteX167" fmla="*/ 493214 w 823268"/>
                  <a:gd name="connsiteY167" fmla="*/ 57449 h 693387"/>
                  <a:gd name="connsiteX168" fmla="*/ 513086 w 823268"/>
                  <a:gd name="connsiteY168" fmla="*/ 63773 h 693387"/>
                  <a:gd name="connsiteX169" fmla="*/ 513086 w 823268"/>
                  <a:gd name="connsiteY169" fmla="*/ 97196 h 693387"/>
                  <a:gd name="connsiteX170" fmla="*/ 498634 w 823268"/>
                  <a:gd name="connsiteY170" fmla="*/ 111648 h 693387"/>
                  <a:gd name="connsiteX171" fmla="*/ 498634 w 823268"/>
                  <a:gd name="connsiteY171" fmla="*/ 111648 h 693387"/>
                  <a:gd name="connsiteX172" fmla="*/ 482374 w 823268"/>
                  <a:gd name="connsiteY172" fmla="*/ 127909 h 693387"/>
                  <a:gd name="connsiteX173" fmla="*/ 482374 w 823268"/>
                  <a:gd name="connsiteY173" fmla="*/ 150492 h 693387"/>
                  <a:gd name="connsiteX174" fmla="*/ 504957 w 823268"/>
                  <a:gd name="connsiteY174" fmla="*/ 150492 h 693387"/>
                  <a:gd name="connsiteX175" fmla="*/ 519410 w 823268"/>
                  <a:gd name="connsiteY175" fmla="*/ 136038 h 693387"/>
                  <a:gd name="connsiteX176" fmla="*/ 519410 w 823268"/>
                  <a:gd name="connsiteY176" fmla="*/ 136038 h 693387"/>
                  <a:gd name="connsiteX177" fmla="*/ 521217 w 823268"/>
                  <a:gd name="connsiteY177" fmla="*/ 134231 h 693387"/>
                  <a:gd name="connsiteX178" fmla="*/ 554640 w 823268"/>
                  <a:gd name="connsiteY178" fmla="*/ 134231 h 693387"/>
                  <a:gd name="connsiteX179" fmla="*/ 561866 w 823268"/>
                  <a:gd name="connsiteY179" fmla="*/ 151395 h 693387"/>
                  <a:gd name="connsiteX180" fmla="*/ 554640 w 823268"/>
                  <a:gd name="connsiteY180" fmla="*/ 168558 h 693387"/>
                  <a:gd name="connsiteX181" fmla="*/ 540186 w 823268"/>
                  <a:gd name="connsiteY181" fmla="*/ 183011 h 693387"/>
                  <a:gd name="connsiteX182" fmla="*/ 540186 w 823268"/>
                  <a:gd name="connsiteY182" fmla="*/ 183011 h 693387"/>
                  <a:gd name="connsiteX183" fmla="*/ 523926 w 823268"/>
                  <a:gd name="connsiteY183" fmla="*/ 199271 h 693387"/>
                  <a:gd name="connsiteX184" fmla="*/ 523926 w 823268"/>
                  <a:gd name="connsiteY184" fmla="*/ 221854 h 693387"/>
                  <a:gd name="connsiteX185" fmla="*/ 546510 w 823268"/>
                  <a:gd name="connsiteY185" fmla="*/ 221854 h 693387"/>
                  <a:gd name="connsiteX186" fmla="*/ 562769 w 823268"/>
                  <a:gd name="connsiteY186" fmla="*/ 205594 h 693387"/>
                  <a:gd name="connsiteX187" fmla="*/ 579933 w 823268"/>
                  <a:gd name="connsiteY187" fmla="*/ 198368 h 693387"/>
                  <a:gd name="connsiteX188" fmla="*/ 597096 w 823268"/>
                  <a:gd name="connsiteY188" fmla="*/ 205594 h 693387"/>
                  <a:gd name="connsiteX189" fmla="*/ 604322 w 823268"/>
                  <a:gd name="connsiteY189" fmla="*/ 222757 h 693387"/>
                  <a:gd name="connsiteX190" fmla="*/ 597096 w 823268"/>
                  <a:gd name="connsiteY190" fmla="*/ 239920 h 693387"/>
                  <a:gd name="connsiteX191" fmla="*/ 569093 w 823268"/>
                  <a:gd name="connsiteY191" fmla="*/ 267924 h 693387"/>
                  <a:gd name="connsiteX192" fmla="*/ 569093 w 823268"/>
                  <a:gd name="connsiteY192" fmla="*/ 290507 h 693387"/>
                  <a:gd name="connsiteX193" fmla="*/ 580836 w 823268"/>
                  <a:gd name="connsiteY193" fmla="*/ 295023 h 693387"/>
                  <a:gd name="connsiteX194" fmla="*/ 592579 w 823268"/>
                  <a:gd name="connsiteY194" fmla="*/ 290507 h 693387"/>
                  <a:gd name="connsiteX195" fmla="*/ 606129 w 823268"/>
                  <a:gd name="connsiteY195" fmla="*/ 276957 h 693387"/>
                  <a:gd name="connsiteX196" fmla="*/ 606129 w 823268"/>
                  <a:gd name="connsiteY196" fmla="*/ 276957 h 693387"/>
                  <a:gd name="connsiteX197" fmla="*/ 623292 w 823268"/>
                  <a:gd name="connsiteY197" fmla="*/ 269730 h 693387"/>
                  <a:gd name="connsiteX198" fmla="*/ 640455 w 823268"/>
                  <a:gd name="connsiteY198" fmla="*/ 276957 h 693387"/>
                  <a:gd name="connsiteX199" fmla="*/ 640455 w 823268"/>
                  <a:gd name="connsiteY199" fmla="*/ 310379 h 693387"/>
                  <a:gd name="connsiteX200" fmla="*/ 626002 w 823268"/>
                  <a:gd name="connsiteY200" fmla="*/ 324833 h 693387"/>
                  <a:gd name="connsiteX201" fmla="*/ 626002 w 823268"/>
                  <a:gd name="connsiteY201" fmla="*/ 324833 h 693387"/>
                  <a:gd name="connsiteX202" fmla="*/ 626002 w 823268"/>
                  <a:gd name="connsiteY202" fmla="*/ 324833 h 693387"/>
                  <a:gd name="connsiteX203" fmla="*/ 603419 w 823268"/>
                  <a:gd name="connsiteY203" fmla="*/ 347416 h 693387"/>
                  <a:gd name="connsiteX204" fmla="*/ 603419 w 823268"/>
                  <a:gd name="connsiteY204" fmla="*/ 369999 h 693387"/>
                  <a:gd name="connsiteX205" fmla="*/ 615162 w 823268"/>
                  <a:gd name="connsiteY205" fmla="*/ 374515 h 693387"/>
                  <a:gd name="connsiteX206" fmla="*/ 626905 w 823268"/>
                  <a:gd name="connsiteY206" fmla="*/ 369999 h 693387"/>
                  <a:gd name="connsiteX207" fmla="*/ 637745 w 823268"/>
                  <a:gd name="connsiteY207" fmla="*/ 359159 h 693387"/>
                  <a:gd name="connsiteX208" fmla="*/ 690138 w 823268"/>
                  <a:gd name="connsiteY208" fmla="*/ 411551 h 693387"/>
                  <a:gd name="connsiteX209" fmla="*/ 540186 w 823268"/>
                  <a:gd name="connsiteY209" fmla="*/ 561503 h 693387"/>
                  <a:gd name="connsiteX210" fmla="*/ 486890 w 823268"/>
                  <a:gd name="connsiteY210" fmla="*/ 508207 h 693387"/>
                  <a:gd name="connsiteX211" fmla="*/ 497730 w 823268"/>
                  <a:gd name="connsiteY211" fmla="*/ 499174 h 693387"/>
                  <a:gd name="connsiteX212" fmla="*/ 512183 w 823268"/>
                  <a:gd name="connsiteY212" fmla="*/ 484721 h 693387"/>
                  <a:gd name="connsiteX213" fmla="*/ 513086 w 823268"/>
                  <a:gd name="connsiteY213" fmla="*/ 461234 h 693387"/>
                  <a:gd name="connsiteX214" fmla="*/ 513086 w 823268"/>
                  <a:gd name="connsiteY214" fmla="*/ 461234 h 693387"/>
                  <a:gd name="connsiteX215" fmla="*/ 785890 w 823268"/>
                  <a:gd name="connsiteY215" fmla="*/ 482010 h 693387"/>
                  <a:gd name="connsiteX216" fmla="*/ 611549 w 823268"/>
                  <a:gd name="connsiteY216" fmla="*/ 656352 h 693387"/>
                  <a:gd name="connsiteX217" fmla="*/ 596192 w 823268"/>
                  <a:gd name="connsiteY217" fmla="*/ 662675 h 693387"/>
                  <a:gd name="connsiteX218" fmla="*/ 580836 w 823268"/>
                  <a:gd name="connsiteY218" fmla="*/ 656352 h 693387"/>
                  <a:gd name="connsiteX219" fmla="*/ 551930 w 823268"/>
                  <a:gd name="connsiteY219" fmla="*/ 627445 h 693387"/>
                  <a:gd name="connsiteX220" fmla="*/ 545606 w 823268"/>
                  <a:gd name="connsiteY220" fmla="*/ 612089 h 693387"/>
                  <a:gd name="connsiteX221" fmla="*/ 551930 w 823268"/>
                  <a:gd name="connsiteY221" fmla="*/ 596732 h 693387"/>
                  <a:gd name="connsiteX222" fmla="*/ 726271 w 823268"/>
                  <a:gd name="connsiteY222" fmla="*/ 422391 h 693387"/>
                  <a:gd name="connsiteX223" fmla="*/ 741627 w 823268"/>
                  <a:gd name="connsiteY223" fmla="*/ 416068 h 693387"/>
                  <a:gd name="connsiteX224" fmla="*/ 756983 w 823268"/>
                  <a:gd name="connsiteY224" fmla="*/ 422391 h 693387"/>
                  <a:gd name="connsiteX225" fmla="*/ 785890 w 823268"/>
                  <a:gd name="connsiteY225" fmla="*/ 451298 h 693387"/>
                  <a:gd name="connsiteX226" fmla="*/ 792213 w 823268"/>
                  <a:gd name="connsiteY226" fmla="*/ 466654 h 693387"/>
                  <a:gd name="connsiteX227" fmla="*/ 785890 w 823268"/>
                  <a:gd name="connsiteY227" fmla="*/ 482010 h 69338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 ang="0">
                    <a:pos x="connsiteX136" y="connsiteY136"/>
                  </a:cxn>
                  <a:cxn ang="0">
                    <a:pos x="connsiteX137" y="connsiteY137"/>
                  </a:cxn>
                  <a:cxn ang="0">
                    <a:pos x="connsiteX138" y="connsiteY138"/>
                  </a:cxn>
                  <a:cxn ang="0">
                    <a:pos x="connsiteX139" y="connsiteY139"/>
                  </a:cxn>
                  <a:cxn ang="0">
                    <a:pos x="connsiteX140" y="connsiteY140"/>
                  </a:cxn>
                  <a:cxn ang="0">
                    <a:pos x="connsiteX141" y="connsiteY141"/>
                  </a:cxn>
                  <a:cxn ang="0">
                    <a:pos x="connsiteX142" y="connsiteY142"/>
                  </a:cxn>
                  <a:cxn ang="0">
                    <a:pos x="connsiteX143" y="connsiteY143"/>
                  </a:cxn>
                  <a:cxn ang="0">
                    <a:pos x="connsiteX144" y="connsiteY144"/>
                  </a:cxn>
                  <a:cxn ang="0">
                    <a:pos x="connsiteX145" y="connsiteY145"/>
                  </a:cxn>
                  <a:cxn ang="0">
                    <a:pos x="connsiteX146" y="connsiteY146"/>
                  </a:cxn>
                  <a:cxn ang="0">
                    <a:pos x="connsiteX147" y="connsiteY147"/>
                  </a:cxn>
                  <a:cxn ang="0">
                    <a:pos x="connsiteX148" y="connsiteY148"/>
                  </a:cxn>
                  <a:cxn ang="0">
                    <a:pos x="connsiteX149" y="connsiteY149"/>
                  </a:cxn>
                  <a:cxn ang="0">
                    <a:pos x="connsiteX150" y="connsiteY150"/>
                  </a:cxn>
                  <a:cxn ang="0">
                    <a:pos x="connsiteX151" y="connsiteY151"/>
                  </a:cxn>
                  <a:cxn ang="0">
                    <a:pos x="connsiteX152" y="connsiteY152"/>
                  </a:cxn>
                  <a:cxn ang="0">
                    <a:pos x="connsiteX153" y="connsiteY153"/>
                  </a:cxn>
                  <a:cxn ang="0">
                    <a:pos x="connsiteX154" y="connsiteY154"/>
                  </a:cxn>
                  <a:cxn ang="0">
                    <a:pos x="connsiteX155" y="connsiteY155"/>
                  </a:cxn>
                  <a:cxn ang="0">
                    <a:pos x="connsiteX156" y="connsiteY156"/>
                  </a:cxn>
                  <a:cxn ang="0">
                    <a:pos x="connsiteX157" y="connsiteY157"/>
                  </a:cxn>
                  <a:cxn ang="0">
                    <a:pos x="connsiteX158" y="connsiteY158"/>
                  </a:cxn>
                  <a:cxn ang="0">
                    <a:pos x="connsiteX159" y="connsiteY159"/>
                  </a:cxn>
                  <a:cxn ang="0">
                    <a:pos x="connsiteX160" y="connsiteY160"/>
                  </a:cxn>
                  <a:cxn ang="0">
                    <a:pos x="connsiteX161" y="connsiteY161"/>
                  </a:cxn>
                  <a:cxn ang="0">
                    <a:pos x="connsiteX162" y="connsiteY162"/>
                  </a:cxn>
                  <a:cxn ang="0">
                    <a:pos x="connsiteX163" y="connsiteY163"/>
                  </a:cxn>
                  <a:cxn ang="0">
                    <a:pos x="connsiteX164" y="connsiteY164"/>
                  </a:cxn>
                  <a:cxn ang="0">
                    <a:pos x="connsiteX165" y="connsiteY165"/>
                  </a:cxn>
                  <a:cxn ang="0">
                    <a:pos x="connsiteX166" y="connsiteY166"/>
                  </a:cxn>
                  <a:cxn ang="0">
                    <a:pos x="connsiteX167" y="connsiteY167"/>
                  </a:cxn>
                  <a:cxn ang="0">
                    <a:pos x="connsiteX168" y="connsiteY168"/>
                  </a:cxn>
                  <a:cxn ang="0">
                    <a:pos x="connsiteX169" y="connsiteY169"/>
                  </a:cxn>
                  <a:cxn ang="0">
                    <a:pos x="connsiteX170" y="connsiteY170"/>
                  </a:cxn>
                  <a:cxn ang="0">
                    <a:pos x="connsiteX171" y="connsiteY171"/>
                  </a:cxn>
                  <a:cxn ang="0">
                    <a:pos x="connsiteX172" y="connsiteY172"/>
                  </a:cxn>
                  <a:cxn ang="0">
                    <a:pos x="connsiteX173" y="connsiteY173"/>
                  </a:cxn>
                  <a:cxn ang="0">
                    <a:pos x="connsiteX174" y="connsiteY174"/>
                  </a:cxn>
                  <a:cxn ang="0">
                    <a:pos x="connsiteX175" y="connsiteY175"/>
                  </a:cxn>
                  <a:cxn ang="0">
                    <a:pos x="connsiteX176" y="connsiteY176"/>
                  </a:cxn>
                  <a:cxn ang="0">
                    <a:pos x="connsiteX177" y="connsiteY177"/>
                  </a:cxn>
                  <a:cxn ang="0">
                    <a:pos x="connsiteX178" y="connsiteY178"/>
                  </a:cxn>
                  <a:cxn ang="0">
                    <a:pos x="connsiteX179" y="connsiteY179"/>
                  </a:cxn>
                  <a:cxn ang="0">
                    <a:pos x="connsiteX180" y="connsiteY180"/>
                  </a:cxn>
                  <a:cxn ang="0">
                    <a:pos x="connsiteX181" y="connsiteY181"/>
                  </a:cxn>
                  <a:cxn ang="0">
                    <a:pos x="connsiteX182" y="connsiteY182"/>
                  </a:cxn>
                  <a:cxn ang="0">
                    <a:pos x="connsiteX183" y="connsiteY183"/>
                  </a:cxn>
                  <a:cxn ang="0">
                    <a:pos x="connsiteX184" y="connsiteY184"/>
                  </a:cxn>
                  <a:cxn ang="0">
                    <a:pos x="connsiteX185" y="connsiteY185"/>
                  </a:cxn>
                  <a:cxn ang="0">
                    <a:pos x="connsiteX186" y="connsiteY186"/>
                  </a:cxn>
                  <a:cxn ang="0">
                    <a:pos x="connsiteX187" y="connsiteY187"/>
                  </a:cxn>
                  <a:cxn ang="0">
                    <a:pos x="connsiteX188" y="connsiteY188"/>
                  </a:cxn>
                  <a:cxn ang="0">
                    <a:pos x="connsiteX189" y="connsiteY189"/>
                  </a:cxn>
                  <a:cxn ang="0">
                    <a:pos x="connsiteX190" y="connsiteY190"/>
                  </a:cxn>
                  <a:cxn ang="0">
                    <a:pos x="connsiteX191" y="connsiteY191"/>
                  </a:cxn>
                  <a:cxn ang="0">
                    <a:pos x="connsiteX192" y="connsiteY192"/>
                  </a:cxn>
                  <a:cxn ang="0">
                    <a:pos x="connsiteX193" y="connsiteY193"/>
                  </a:cxn>
                  <a:cxn ang="0">
                    <a:pos x="connsiteX194" y="connsiteY194"/>
                  </a:cxn>
                  <a:cxn ang="0">
                    <a:pos x="connsiteX195" y="connsiteY195"/>
                  </a:cxn>
                  <a:cxn ang="0">
                    <a:pos x="connsiteX196" y="connsiteY196"/>
                  </a:cxn>
                  <a:cxn ang="0">
                    <a:pos x="connsiteX197" y="connsiteY197"/>
                  </a:cxn>
                  <a:cxn ang="0">
                    <a:pos x="connsiteX198" y="connsiteY198"/>
                  </a:cxn>
                  <a:cxn ang="0">
                    <a:pos x="connsiteX199" y="connsiteY199"/>
                  </a:cxn>
                  <a:cxn ang="0">
                    <a:pos x="connsiteX200" y="connsiteY200"/>
                  </a:cxn>
                  <a:cxn ang="0">
                    <a:pos x="connsiteX201" y="connsiteY201"/>
                  </a:cxn>
                  <a:cxn ang="0">
                    <a:pos x="connsiteX202" y="connsiteY202"/>
                  </a:cxn>
                  <a:cxn ang="0">
                    <a:pos x="connsiteX203" y="connsiteY203"/>
                  </a:cxn>
                  <a:cxn ang="0">
                    <a:pos x="connsiteX204" y="connsiteY204"/>
                  </a:cxn>
                  <a:cxn ang="0">
                    <a:pos x="connsiteX205" y="connsiteY205"/>
                  </a:cxn>
                  <a:cxn ang="0">
                    <a:pos x="connsiteX206" y="connsiteY206"/>
                  </a:cxn>
                  <a:cxn ang="0">
                    <a:pos x="connsiteX207" y="connsiteY207"/>
                  </a:cxn>
                  <a:cxn ang="0">
                    <a:pos x="connsiteX208" y="connsiteY208"/>
                  </a:cxn>
                  <a:cxn ang="0">
                    <a:pos x="connsiteX209" y="connsiteY209"/>
                  </a:cxn>
                  <a:cxn ang="0">
                    <a:pos x="connsiteX210" y="connsiteY210"/>
                  </a:cxn>
                  <a:cxn ang="0">
                    <a:pos x="connsiteX211" y="connsiteY211"/>
                  </a:cxn>
                  <a:cxn ang="0">
                    <a:pos x="connsiteX212" y="connsiteY212"/>
                  </a:cxn>
                  <a:cxn ang="0">
                    <a:pos x="connsiteX213" y="connsiteY213"/>
                  </a:cxn>
                  <a:cxn ang="0">
                    <a:pos x="connsiteX214" y="connsiteY214"/>
                  </a:cxn>
                  <a:cxn ang="0">
                    <a:pos x="connsiteX215" y="connsiteY215"/>
                  </a:cxn>
                  <a:cxn ang="0">
                    <a:pos x="connsiteX216" y="connsiteY216"/>
                  </a:cxn>
                  <a:cxn ang="0">
                    <a:pos x="connsiteX217" y="connsiteY217"/>
                  </a:cxn>
                  <a:cxn ang="0">
                    <a:pos x="connsiteX218" y="connsiteY218"/>
                  </a:cxn>
                  <a:cxn ang="0">
                    <a:pos x="connsiteX219" y="connsiteY219"/>
                  </a:cxn>
                  <a:cxn ang="0">
                    <a:pos x="connsiteX220" y="connsiteY220"/>
                  </a:cxn>
                  <a:cxn ang="0">
                    <a:pos x="connsiteX221" y="connsiteY221"/>
                  </a:cxn>
                  <a:cxn ang="0">
                    <a:pos x="connsiteX222" y="connsiteY222"/>
                  </a:cxn>
                  <a:cxn ang="0">
                    <a:pos x="connsiteX223" y="connsiteY223"/>
                  </a:cxn>
                  <a:cxn ang="0">
                    <a:pos x="connsiteX224" y="connsiteY224"/>
                  </a:cxn>
                  <a:cxn ang="0">
                    <a:pos x="connsiteX225" y="connsiteY225"/>
                  </a:cxn>
                  <a:cxn ang="0">
                    <a:pos x="connsiteX226" y="connsiteY226"/>
                  </a:cxn>
                  <a:cxn ang="0">
                    <a:pos x="connsiteX227" y="connsiteY227"/>
                  </a:cxn>
                </a:cxnLst>
                <a:rect l="l" t="t" r="r" b="b"/>
                <a:pathLst>
                  <a:path w="823268" h="693387">
                    <a:moveTo>
                      <a:pt x="808473" y="427811"/>
                    </a:moveTo>
                    <a:lnTo>
                      <a:pt x="779566" y="398905"/>
                    </a:lnTo>
                    <a:cubicBezTo>
                      <a:pt x="769630" y="388968"/>
                      <a:pt x="756080" y="382645"/>
                      <a:pt x="741627" y="382645"/>
                    </a:cubicBezTo>
                    <a:cubicBezTo>
                      <a:pt x="732594" y="382645"/>
                      <a:pt x="723561" y="385355"/>
                      <a:pt x="715431" y="388968"/>
                    </a:cubicBezTo>
                    <a:lnTo>
                      <a:pt x="661231" y="334769"/>
                    </a:lnTo>
                    <a:lnTo>
                      <a:pt x="663941" y="332059"/>
                    </a:lnTo>
                    <a:cubicBezTo>
                      <a:pt x="685621" y="310379"/>
                      <a:pt x="685621" y="274246"/>
                      <a:pt x="663941" y="252567"/>
                    </a:cubicBezTo>
                    <a:cubicBezTo>
                      <a:pt x="655812" y="244437"/>
                      <a:pt x="645875" y="239920"/>
                      <a:pt x="635939" y="237210"/>
                    </a:cubicBezTo>
                    <a:cubicBezTo>
                      <a:pt x="637745" y="231791"/>
                      <a:pt x="637745" y="227274"/>
                      <a:pt x="637745" y="220951"/>
                    </a:cubicBezTo>
                    <a:cubicBezTo>
                      <a:pt x="637745" y="205594"/>
                      <a:pt x="632325" y="192044"/>
                      <a:pt x="621485" y="181204"/>
                    </a:cubicBezTo>
                    <a:cubicBezTo>
                      <a:pt x="613356" y="173075"/>
                      <a:pt x="603419" y="168558"/>
                      <a:pt x="593482" y="165848"/>
                    </a:cubicBezTo>
                    <a:cubicBezTo>
                      <a:pt x="595289" y="160428"/>
                      <a:pt x="595289" y="155911"/>
                      <a:pt x="595289" y="149588"/>
                    </a:cubicBezTo>
                    <a:cubicBezTo>
                      <a:pt x="595289" y="134231"/>
                      <a:pt x="589869" y="120682"/>
                      <a:pt x="579029" y="109842"/>
                    </a:cubicBezTo>
                    <a:cubicBezTo>
                      <a:pt x="570899" y="101712"/>
                      <a:pt x="560963" y="96292"/>
                      <a:pt x="551026" y="94486"/>
                    </a:cubicBezTo>
                    <a:cubicBezTo>
                      <a:pt x="556446" y="75516"/>
                      <a:pt x="551930" y="53836"/>
                      <a:pt x="536573" y="38480"/>
                    </a:cubicBezTo>
                    <a:cubicBezTo>
                      <a:pt x="523926" y="25833"/>
                      <a:pt x="506764" y="20413"/>
                      <a:pt x="490503" y="22220"/>
                    </a:cubicBezTo>
                    <a:lnTo>
                      <a:pt x="383009" y="2347"/>
                    </a:lnTo>
                    <a:cubicBezTo>
                      <a:pt x="366749" y="-363"/>
                      <a:pt x="345972" y="-3073"/>
                      <a:pt x="333326" y="8670"/>
                    </a:cubicBezTo>
                    <a:cubicBezTo>
                      <a:pt x="332422" y="9573"/>
                      <a:pt x="331519" y="10477"/>
                      <a:pt x="330616" y="11380"/>
                    </a:cubicBezTo>
                    <a:cubicBezTo>
                      <a:pt x="310743" y="4154"/>
                      <a:pt x="287256" y="8670"/>
                      <a:pt x="270996" y="24027"/>
                    </a:cubicBezTo>
                    <a:cubicBezTo>
                      <a:pt x="260156" y="34866"/>
                      <a:pt x="254737" y="48416"/>
                      <a:pt x="254737" y="63773"/>
                    </a:cubicBezTo>
                    <a:cubicBezTo>
                      <a:pt x="254737" y="69193"/>
                      <a:pt x="255640" y="74612"/>
                      <a:pt x="256544" y="80032"/>
                    </a:cubicBezTo>
                    <a:cubicBezTo>
                      <a:pt x="245704" y="81839"/>
                      <a:pt x="235767" y="87259"/>
                      <a:pt x="228540" y="95389"/>
                    </a:cubicBezTo>
                    <a:cubicBezTo>
                      <a:pt x="217701" y="106229"/>
                      <a:pt x="212281" y="119779"/>
                      <a:pt x="212281" y="135135"/>
                    </a:cubicBezTo>
                    <a:cubicBezTo>
                      <a:pt x="212281" y="140555"/>
                      <a:pt x="213184" y="145975"/>
                      <a:pt x="214087" y="151395"/>
                    </a:cubicBezTo>
                    <a:cubicBezTo>
                      <a:pt x="203247" y="153202"/>
                      <a:pt x="193311" y="158621"/>
                      <a:pt x="186085" y="166751"/>
                    </a:cubicBezTo>
                    <a:cubicBezTo>
                      <a:pt x="175245" y="177591"/>
                      <a:pt x="169824" y="191141"/>
                      <a:pt x="169824" y="206497"/>
                    </a:cubicBezTo>
                    <a:cubicBezTo>
                      <a:pt x="169824" y="218241"/>
                      <a:pt x="173438" y="229080"/>
                      <a:pt x="179761" y="238113"/>
                    </a:cubicBezTo>
                    <a:cubicBezTo>
                      <a:pt x="171631" y="240824"/>
                      <a:pt x="164405" y="245340"/>
                      <a:pt x="158081" y="251663"/>
                    </a:cubicBezTo>
                    <a:cubicBezTo>
                      <a:pt x="136402" y="273343"/>
                      <a:pt x="136402" y="309476"/>
                      <a:pt x="158081" y="331156"/>
                    </a:cubicBezTo>
                    <a:lnTo>
                      <a:pt x="160791" y="333866"/>
                    </a:lnTo>
                    <a:lnTo>
                      <a:pt x="106592" y="388065"/>
                    </a:lnTo>
                    <a:cubicBezTo>
                      <a:pt x="86719" y="379032"/>
                      <a:pt x="61426" y="381742"/>
                      <a:pt x="45166" y="398905"/>
                    </a:cubicBezTo>
                    <a:lnTo>
                      <a:pt x="16260" y="427811"/>
                    </a:lnTo>
                    <a:cubicBezTo>
                      <a:pt x="6323" y="437748"/>
                      <a:pt x="0" y="451298"/>
                      <a:pt x="0" y="465751"/>
                    </a:cubicBezTo>
                    <a:cubicBezTo>
                      <a:pt x="0" y="480204"/>
                      <a:pt x="5420" y="493754"/>
                      <a:pt x="16260" y="503690"/>
                    </a:cubicBezTo>
                    <a:lnTo>
                      <a:pt x="52393" y="539823"/>
                    </a:lnTo>
                    <a:cubicBezTo>
                      <a:pt x="58716" y="546146"/>
                      <a:pt x="68653" y="546146"/>
                      <a:pt x="74976" y="539823"/>
                    </a:cubicBezTo>
                    <a:cubicBezTo>
                      <a:pt x="81299" y="533500"/>
                      <a:pt x="81299" y="523563"/>
                      <a:pt x="74976" y="517240"/>
                    </a:cubicBezTo>
                    <a:lnTo>
                      <a:pt x="38843" y="481107"/>
                    </a:lnTo>
                    <a:cubicBezTo>
                      <a:pt x="34326" y="476591"/>
                      <a:pt x="32520" y="471171"/>
                      <a:pt x="32520" y="465751"/>
                    </a:cubicBezTo>
                    <a:cubicBezTo>
                      <a:pt x="32520" y="460331"/>
                      <a:pt x="34326" y="454911"/>
                      <a:pt x="38843" y="450394"/>
                    </a:cubicBezTo>
                    <a:lnTo>
                      <a:pt x="67749" y="421488"/>
                    </a:lnTo>
                    <a:cubicBezTo>
                      <a:pt x="74976" y="414261"/>
                      <a:pt x="85816" y="413358"/>
                      <a:pt x="93946" y="417875"/>
                    </a:cubicBezTo>
                    <a:cubicBezTo>
                      <a:pt x="94849" y="418778"/>
                      <a:pt x="94849" y="419681"/>
                      <a:pt x="95752" y="420585"/>
                    </a:cubicBezTo>
                    <a:cubicBezTo>
                      <a:pt x="97559" y="422391"/>
                      <a:pt x="98462" y="423294"/>
                      <a:pt x="100269" y="424198"/>
                    </a:cubicBezTo>
                    <a:lnTo>
                      <a:pt x="264673" y="588603"/>
                    </a:lnTo>
                    <a:cubicBezTo>
                      <a:pt x="265577" y="590409"/>
                      <a:pt x="266480" y="592216"/>
                      <a:pt x="268287" y="593119"/>
                    </a:cubicBezTo>
                    <a:cubicBezTo>
                      <a:pt x="270093" y="594925"/>
                      <a:pt x="270996" y="595829"/>
                      <a:pt x="272803" y="596732"/>
                    </a:cubicBezTo>
                    <a:cubicBezTo>
                      <a:pt x="276417" y="600346"/>
                      <a:pt x="278223" y="605765"/>
                      <a:pt x="278223" y="611186"/>
                    </a:cubicBezTo>
                    <a:cubicBezTo>
                      <a:pt x="278223" y="616605"/>
                      <a:pt x="276417" y="622025"/>
                      <a:pt x="271900" y="626542"/>
                    </a:cubicBezTo>
                    <a:lnTo>
                      <a:pt x="242994" y="655448"/>
                    </a:lnTo>
                    <a:cubicBezTo>
                      <a:pt x="234864" y="663578"/>
                      <a:pt x="220411" y="663578"/>
                      <a:pt x="212281" y="655448"/>
                    </a:cubicBezTo>
                    <a:lnTo>
                      <a:pt x="176148" y="619315"/>
                    </a:lnTo>
                    <a:cubicBezTo>
                      <a:pt x="169824" y="612992"/>
                      <a:pt x="159888" y="612992"/>
                      <a:pt x="153565" y="619315"/>
                    </a:cubicBezTo>
                    <a:cubicBezTo>
                      <a:pt x="147241" y="625639"/>
                      <a:pt x="147241" y="635575"/>
                      <a:pt x="153565" y="641898"/>
                    </a:cubicBezTo>
                    <a:lnTo>
                      <a:pt x="189698" y="678031"/>
                    </a:lnTo>
                    <a:cubicBezTo>
                      <a:pt x="200537" y="688871"/>
                      <a:pt x="214087" y="693388"/>
                      <a:pt x="227637" y="693388"/>
                    </a:cubicBezTo>
                    <a:cubicBezTo>
                      <a:pt x="241187" y="693388"/>
                      <a:pt x="255640" y="687968"/>
                      <a:pt x="265577" y="678031"/>
                    </a:cubicBezTo>
                    <a:lnTo>
                      <a:pt x="294483" y="649125"/>
                    </a:lnTo>
                    <a:cubicBezTo>
                      <a:pt x="304419" y="639188"/>
                      <a:pt x="310743" y="625639"/>
                      <a:pt x="310743" y="611186"/>
                    </a:cubicBezTo>
                    <a:cubicBezTo>
                      <a:pt x="310743" y="601249"/>
                      <a:pt x="308033" y="591313"/>
                      <a:pt x="302613" y="582279"/>
                    </a:cubicBezTo>
                    <a:lnTo>
                      <a:pt x="363135" y="521757"/>
                    </a:lnTo>
                    <a:cubicBezTo>
                      <a:pt x="363135" y="521757"/>
                      <a:pt x="363135" y="521757"/>
                      <a:pt x="363135" y="521757"/>
                    </a:cubicBezTo>
                    <a:cubicBezTo>
                      <a:pt x="370362" y="514530"/>
                      <a:pt x="389332" y="516337"/>
                      <a:pt x="408301" y="517240"/>
                    </a:cubicBezTo>
                    <a:cubicBezTo>
                      <a:pt x="421851" y="518143"/>
                      <a:pt x="436304" y="519047"/>
                      <a:pt x="450758" y="517240"/>
                    </a:cubicBezTo>
                    <a:lnTo>
                      <a:pt x="517603" y="584086"/>
                    </a:lnTo>
                    <a:cubicBezTo>
                      <a:pt x="513086" y="592216"/>
                      <a:pt x="511280" y="601249"/>
                      <a:pt x="511280" y="610282"/>
                    </a:cubicBezTo>
                    <a:cubicBezTo>
                      <a:pt x="511280" y="624736"/>
                      <a:pt x="516700" y="638285"/>
                      <a:pt x="527540" y="648222"/>
                    </a:cubicBezTo>
                    <a:lnTo>
                      <a:pt x="556446" y="677128"/>
                    </a:lnTo>
                    <a:cubicBezTo>
                      <a:pt x="566383" y="687064"/>
                      <a:pt x="579933" y="693388"/>
                      <a:pt x="594385" y="693388"/>
                    </a:cubicBezTo>
                    <a:cubicBezTo>
                      <a:pt x="608839" y="693388"/>
                      <a:pt x="622389" y="687968"/>
                      <a:pt x="632325" y="677128"/>
                    </a:cubicBezTo>
                    <a:lnTo>
                      <a:pt x="806666" y="502787"/>
                    </a:lnTo>
                    <a:cubicBezTo>
                      <a:pt x="816603" y="492850"/>
                      <a:pt x="822926" y="479300"/>
                      <a:pt x="822926" y="464847"/>
                    </a:cubicBezTo>
                    <a:cubicBezTo>
                      <a:pt x="824732" y="451298"/>
                      <a:pt x="819313" y="437748"/>
                      <a:pt x="808473" y="427811"/>
                    </a:cubicBezTo>
                    <a:lnTo>
                      <a:pt x="808473" y="427811"/>
                    </a:lnTo>
                    <a:close/>
                    <a:moveTo>
                      <a:pt x="377588" y="36673"/>
                    </a:moveTo>
                    <a:lnTo>
                      <a:pt x="448048" y="50223"/>
                    </a:lnTo>
                    <a:lnTo>
                      <a:pt x="405592" y="92679"/>
                    </a:lnTo>
                    <a:cubicBezTo>
                      <a:pt x="399268" y="89969"/>
                      <a:pt x="390235" y="83646"/>
                      <a:pt x="380299" y="74612"/>
                    </a:cubicBezTo>
                    <a:cubicBezTo>
                      <a:pt x="366749" y="61966"/>
                      <a:pt x="356812" y="46610"/>
                      <a:pt x="356812" y="37577"/>
                    </a:cubicBezTo>
                    <a:cubicBezTo>
                      <a:pt x="356812" y="37577"/>
                      <a:pt x="356812" y="37577"/>
                      <a:pt x="356812" y="37577"/>
                    </a:cubicBezTo>
                    <a:cubicBezTo>
                      <a:pt x="356812" y="37577"/>
                      <a:pt x="356812" y="37577"/>
                      <a:pt x="356812" y="37577"/>
                    </a:cubicBezTo>
                    <a:cubicBezTo>
                      <a:pt x="356812" y="36673"/>
                      <a:pt x="356812" y="36673"/>
                      <a:pt x="356812" y="35770"/>
                    </a:cubicBezTo>
                    <a:cubicBezTo>
                      <a:pt x="358619" y="34866"/>
                      <a:pt x="364038" y="33963"/>
                      <a:pt x="377588" y="36673"/>
                    </a:cubicBezTo>
                    <a:lnTo>
                      <a:pt x="377588" y="36673"/>
                    </a:lnTo>
                    <a:close/>
                    <a:moveTo>
                      <a:pt x="294483" y="49320"/>
                    </a:moveTo>
                    <a:cubicBezTo>
                      <a:pt x="302613" y="41189"/>
                      <a:pt x="315259" y="40286"/>
                      <a:pt x="325196" y="46610"/>
                    </a:cubicBezTo>
                    <a:cubicBezTo>
                      <a:pt x="330616" y="68289"/>
                      <a:pt x="349586" y="89065"/>
                      <a:pt x="357716" y="97196"/>
                    </a:cubicBezTo>
                    <a:cubicBezTo>
                      <a:pt x="364038" y="103519"/>
                      <a:pt x="383912" y="121585"/>
                      <a:pt x="404688" y="126102"/>
                    </a:cubicBezTo>
                    <a:cubicBezTo>
                      <a:pt x="407398" y="129715"/>
                      <a:pt x="409205" y="135135"/>
                      <a:pt x="409205" y="139652"/>
                    </a:cubicBezTo>
                    <a:cubicBezTo>
                      <a:pt x="409205" y="145975"/>
                      <a:pt x="406495" y="152298"/>
                      <a:pt x="401978" y="156815"/>
                    </a:cubicBezTo>
                    <a:cubicBezTo>
                      <a:pt x="397461" y="161331"/>
                      <a:pt x="391138" y="164042"/>
                      <a:pt x="384815" y="164042"/>
                    </a:cubicBezTo>
                    <a:cubicBezTo>
                      <a:pt x="378492" y="164042"/>
                      <a:pt x="372169" y="161331"/>
                      <a:pt x="367652" y="156815"/>
                    </a:cubicBezTo>
                    <a:lnTo>
                      <a:pt x="367652" y="156815"/>
                    </a:lnTo>
                    <a:lnTo>
                      <a:pt x="367652" y="156815"/>
                    </a:lnTo>
                    <a:lnTo>
                      <a:pt x="294483" y="83646"/>
                    </a:lnTo>
                    <a:cubicBezTo>
                      <a:pt x="289967" y="79129"/>
                      <a:pt x="287256" y="72806"/>
                      <a:pt x="287256" y="66482"/>
                    </a:cubicBezTo>
                    <a:cubicBezTo>
                      <a:pt x="288160" y="60160"/>
                      <a:pt x="290870" y="53836"/>
                      <a:pt x="294483" y="49320"/>
                    </a:cubicBezTo>
                    <a:lnTo>
                      <a:pt x="294483" y="49320"/>
                    </a:lnTo>
                    <a:close/>
                    <a:moveTo>
                      <a:pt x="252027" y="120682"/>
                    </a:moveTo>
                    <a:cubicBezTo>
                      <a:pt x="256544" y="116165"/>
                      <a:pt x="262867" y="113455"/>
                      <a:pt x="269190" y="113455"/>
                    </a:cubicBezTo>
                    <a:cubicBezTo>
                      <a:pt x="275513" y="113455"/>
                      <a:pt x="281836" y="116165"/>
                      <a:pt x="286353" y="120682"/>
                    </a:cubicBezTo>
                    <a:lnTo>
                      <a:pt x="345069" y="179398"/>
                    </a:lnTo>
                    <a:cubicBezTo>
                      <a:pt x="354102" y="188431"/>
                      <a:pt x="354102" y="203787"/>
                      <a:pt x="345069" y="212821"/>
                    </a:cubicBezTo>
                    <a:cubicBezTo>
                      <a:pt x="340552" y="217337"/>
                      <a:pt x="334229" y="220047"/>
                      <a:pt x="327906" y="220047"/>
                    </a:cubicBezTo>
                    <a:cubicBezTo>
                      <a:pt x="321583" y="220047"/>
                      <a:pt x="315259" y="217337"/>
                      <a:pt x="310743" y="212821"/>
                    </a:cubicBezTo>
                    <a:lnTo>
                      <a:pt x="310743" y="212821"/>
                    </a:lnTo>
                    <a:lnTo>
                      <a:pt x="265577" y="167654"/>
                    </a:lnTo>
                    <a:cubicBezTo>
                      <a:pt x="265577" y="167654"/>
                      <a:pt x="265577" y="167654"/>
                      <a:pt x="265577" y="167654"/>
                    </a:cubicBezTo>
                    <a:lnTo>
                      <a:pt x="251123" y="153202"/>
                    </a:lnTo>
                    <a:cubicBezTo>
                      <a:pt x="246607" y="148685"/>
                      <a:pt x="243897" y="142362"/>
                      <a:pt x="243897" y="136038"/>
                    </a:cubicBezTo>
                    <a:cubicBezTo>
                      <a:pt x="245704" y="130619"/>
                      <a:pt x="247510" y="125198"/>
                      <a:pt x="252027" y="120682"/>
                    </a:cubicBezTo>
                    <a:lnTo>
                      <a:pt x="252027" y="120682"/>
                    </a:lnTo>
                    <a:close/>
                    <a:moveTo>
                      <a:pt x="209571" y="191141"/>
                    </a:moveTo>
                    <a:cubicBezTo>
                      <a:pt x="214087" y="186625"/>
                      <a:pt x="220411" y="183914"/>
                      <a:pt x="226734" y="183914"/>
                    </a:cubicBezTo>
                    <a:cubicBezTo>
                      <a:pt x="233057" y="183914"/>
                      <a:pt x="239380" y="186625"/>
                      <a:pt x="243897" y="191141"/>
                    </a:cubicBezTo>
                    <a:lnTo>
                      <a:pt x="289063" y="236307"/>
                    </a:lnTo>
                    <a:cubicBezTo>
                      <a:pt x="293579" y="240824"/>
                      <a:pt x="296289" y="247147"/>
                      <a:pt x="296289" y="253470"/>
                    </a:cubicBezTo>
                    <a:cubicBezTo>
                      <a:pt x="296289" y="259793"/>
                      <a:pt x="293579" y="266117"/>
                      <a:pt x="289063" y="270633"/>
                    </a:cubicBezTo>
                    <a:cubicBezTo>
                      <a:pt x="284546" y="275150"/>
                      <a:pt x="278223" y="277860"/>
                      <a:pt x="271900" y="277860"/>
                    </a:cubicBezTo>
                    <a:cubicBezTo>
                      <a:pt x="265577" y="277860"/>
                      <a:pt x="259253" y="275150"/>
                      <a:pt x="254737" y="270633"/>
                    </a:cubicBezTo>
                    <a:lnTo>
                      <a:pt x="238477" y="254374"/>
                    </a:lnTo>
                    <a:cubicBezTo>
                      <a:pt x="238477" y="254374"/>
                      <a:pt x="238477" y="254374"/>
                      <a:pt x="238477" y="254374"/>
                    </a:cubicBezTo>
                    <a:lnTo>
                      <a:pt x="209571" y="226370"/>
                    </a:lnTo>
                    <a:cubicBezTo>
                      <a:pt x="205054" y="221854"/>
                      <a:pt x="202344" y="215530"/>
                      <a:pt x="202344" y="209208"/>
                    </a:cubicBezTo>
                    <a:cubicBezTo>
                      <a:pt x="203247" y="201981"/>
                      <a:pt x="205054" y="195658"/>
                      <a:pt x="209571" y="191141"/>
                    </a:cubicBezTo>
                    <a:lnTo>
                      <a:pt x="209571" y="191141"/>
                    </a:lnTo>
                    <a:close/>
                    <a:moveTo>
                      <a:pt x="181568" y="276957"/>
                    </a:moveTo>
                    <a:cubicBezTo>
                      <a:pt x="186085" y="272440"/>
                      <a:pt x="192407" y="269730"/>
                      <a:pt x="198731" y="269730"/>
                    </a:cubicBezTo>
                    <a:cubicBezTo>
                      <a:pt x="205054" y="269730"/>
                      <a:pt x="211377" y="272440"/>
                      <a:pt x="215894" y="276957"/>
                    </a:cubicBezTo>
                    <a:lnTo>
                      <a:pt x="232154" y="293216"/>
                    </a:lnTo>
                    <a:cubicBezTo>
                      <a:pt x="236670" y="297733"/>
                      <a:pt x="239380" y="304056"/>
                      <a:pt x="239380" y="310379"/>
                    </a:cubicBezTo>
                    <a:cubicBezTo>
                      <a:pt x="239380" y="316703"/>
                      <a:pt x="236670" y="323026"/>
                      <a:pt x="232154" y="327543"/>
                    </a:cubicBezTo>
                    <a:cubicBezTo>
                      <a:pt x="227637" y="332059"/>
                      <a:pt x="221314" y="334769"/>
                      <a:pt x="214990" y="334769"/>
                    </a:cubicBezTo>
                    <a:cubicBezTo>
                      <a:pt x="208668" y="334769"/>
                      <a:pt x="202344" y="332059"/>
                      <a:pt x="197828" y="327543"/>
                    </a:cubicBezTo>
                    <a:lnTo>
                      <a:pt x="196021" y="325736"/>
                    </a:lnTo>
                    <a:cubicBezTo>
                      <a:pt x="196021" y="325736"/>
                      <a:pt x="196021" y="325736"/>
                      <a:pt x="196021" y="325736"/>
                    </a:cubicBezTo>
                    <a:cubicBezTo>
                      <a:pt x="196021" y="325736"/>
                      <a:pt x="196021" y="325736"/>
                      <a:pt x="196021" y="325736"/>
                    </a:cubicBezTo>
                    <a:lnTo>
                      <a:pt x="181568" y="311283"/>
                    </a:lnTo>
                    <a:cubicBezTo>
                      <a:pt x="172535" y="301346"/>
                      <a:pt x="172535" y="285990"/>
                      <a:pt x="181568" y="276957"/>
                    </a:cubicBezTo>
                    <a:lnTo>
                      <a:pt x="181568" y="276957"/>
                    </a:lnTo>
                    <a:close/>
                    <a:moveTo>
                      <a:pt x="513086" y="461234"/>
                    </a:moveTo>
                    <a:cubicBezTo>
                      <a:pt x="506764" y="454911"/>
                      <a:pt x="496827" y="454911"/>
                      <a:pt x="490503" y="461234"/>
                    </a:cubicBezTo>
                    <a:lnTo>
                      <a:pt x="476051" y="475687"/>
                    </a:lnTo>
                    <a:cubicBezTo>
                      <a:pt x="462501" y="489237"/>
                      <a:pt x="437208" y="487431"/>
                      <a:pt x="413721" y="485624"/>
                    </a:cubicBezTo>
                    <a:cubicBezTo>
                      <a:pt x="387525" y="483817"/>
                      <a:pt x="360425" y="482010"/>
                      <a:pt x="343262" y="500077"/>
                    </a:cubicBezTo>
                    <a:lnTo>
                      <a:pt x="283643" y="559696"/>
                    </a:lnTo>
                    <a:lnTo>
                      <a:pt x="133691" y="409745"/>
                    </a:lnTo>
                    <a:lnTo>
                      <a:pt x="186988" y="356449"/>
                    </a:lnTo>
                    <a:cubicBezTo>
                      <a:pt x="196021" y="361869"/>
                      <a:pt x="205957" y="364578"/>
                      <a:pt x="216797" y="364578"/>
                    </a:cubicBezTo>
                    <a:cubicBezTo>
                      <a:pt x="232154" y="364578"/>
                      <a:pt x="245704" y="359159"/>
                      <a:pt x="256544" y="348319"/>
                    </a:cubicBezTo>
                    <a:cubicBezTo>
                      <a:pt x="267383" y="337479"/>
                      <a:pt x="272803" y="323929"/>
                      <a:pt x="272803" y="308573"/>
                    </a:cubicBezTo>
                    <a:cubicBezTo>
                      <a:pt x="272803" y="308573"/>
                      <a:pt x="272803" y="308573"/>
                      <a:pt x="272803" y="308573"/>
                    </a:cubicBezTo>
                    <a:cubicBezTo>
                      <a:pt x="272803" y="308573"/>
                      <a:pt x="272803" y="308573"/>
                      <a:pt x="272803" y="308573"/>
                    </a:cubicBezTo>
                    <a:cubicBezTo>
                      <a:pt x="288160" y="308573"/>
                      <a:pt x="301710" y="303153"/>
                      <a:pt x="312550" y="292313"/>
                    </a:cubicBezTo>
                    <a:cubicBezTo>
                      <a:pt x="323389" y="281473"/>
                      <a:pt x="328809" y="267924"/>
                      <a:pt x="328809" y="252567"/>
                    </a:cubicBezTo>
                    <a:cubicBezTo>
                      <a:pt x="328809" y="252567"/>
                      <a:pt x="328809" y="252567"/>
                      <a:pt x="328809" y="252567"/>
                    </a:cubicBezTo>
                    <a:cubicBezTo>
                      <a:pt x="328809" y="252567"/>
                      <a:pt x="328809" y="252567"/>
                      <a:pt x="328809" y="252567"/>
                    </a:cubicBezTo>
                    <a:cubicBezTo>
                      <a:pt x="344166" y="252567"/>
                      <a:pt x="357716" y="247147"/>
                      <a:pt x="368555" y="236307"/>
                    </a:cubicBezTo>
                    <a:cubicBezTo>
                      <a:pt x="379395" y="225467"/>
                      <a:pt x="384815" y="211014"/>
                      <a:pt x="384815" y="195658"/>
                    </a:cubicBezTo>
                    <a:cubicBezTo>
                      <a:pt x="384815" y="195658"/>
                      <a:pt x="384815" y="195658"/>
                      <a:pt x="384815" y="195658"/>
                    </a:cubicBezTo>
                    <a:cubicBezTo>
                      <a:pt x="400171" y="195658"/>
                      <a:pt x="413721" y="190238"/>
                      <a:pt x="424561" y="179398"/>
                    </a:cubicBezTo>
                    <a:cubicBezTo>
                      <a:pt x="435401" y="168558"/>
                      <a:pt x="440821" y="155008"/>
                      <a:pt x="440821" y="139652"/>
                    </a:cubicBezTo>
                    <a:cubicBezTo>
                      <a:pt x="440821" y="128812"/>
                      <a:pt x="438111" y="118875"/>
                      <a:pt x="432691" y="109842"/>
                    </a:cubicBezTo>
                    <a:lnTo>
                      <a:pt x="478760" y="63773"/>
                    </a:lnTo>
                    <a:cubicBezTo>
                      <a:pt x="482374" y="60160"/>
                      <a:pt x="486890" y="58353"/>
                      <a:pt x="491407" y="57449"/>
                    </a:cubicBezTo>
                    <a:cubicBezTo>
                      <a:pt x="492310" y="57449"/>
                      <a:pt x="492310" y="57449"/>
                      <a:pt x="493214" y="57449"/>
                    </a:cubicBezTo>
                    <a:cubicBezTo>
                      <a:pt x="500440" y="56546"/>
                      <a:pt x="507667" y="58353"/>
                      <a:pt x="513086" y="63773"/>
                    </a:cubicBezTo>
                    <a:cubicBezTo>
                      <a:pt x="522120" y="72806"/>
                      <a:pt x="522120" y="88162"/>
                      <a:pt x="513086" y="97196"/>
                    </a:cubicBezTo>
                    <a:lnTo>
                      <a:pt x="498634" y="111648"/>
                    </a:lnTo>
                    <a:cubicBezTo>
                      <a:pt x="498634" y="111648"/>
                      <a:pt x="498634" y="111648"/>
                      <a:pt x="498634" y="111648"/>
                    </a:cubicBezTo>
                    <a:lnTo>
                      <a:pt x="482374" y="127909"/>
                    </a:lnTo>
                    <a:cubicBezTo>
                      <a:pt x="476051" y="134231"/>
                      <a:pt x="476051" y="144168"/>
                      <a:pt x="482374" y="150492"/>
                    </a:cubicBezTo>
                    <a:cubicBezTo>
                      <a:pt x="488697" y="156815"/>
                      <a:pt x="498634" y="156815"/>
                      <a:pt x="504957" y="150492"/>
                    </a:cubicBezTo>
                    <a:lnTo>
                      <a:pt x="519410" y="136038"/>
                    </a:lnTo>
                    <a:cubicBezTo>
                      <a:pt x="519410" y="136038"/>
                      <a:pt x="519410" y="136038"/>
                      <a:pt x="519410" y="136038"/>
                    </a:cubicBezTo>
                    <a:lnTo>
                      <a:pt x="521217" y="134231"/>
                    </a:lnTo>
                    <a:cubicBezTo>
                      <a:pt x="530250" y="125198"/>
                      <a:pt x="545606" y="125198"/>
                      <a:pt x="554640" y="134231"/>
                    </a:cubicBezTo>
                    <a:cubicBezTo>
                      <a:pt x="559156" y="138748"/>
                      <a:pt x="561866" y="145071"/>
                      <a:pt x="561866" y="151395"/>
                    </a:cubicBezTo>
                    <a:cubicBezTo>
                      <a:pt x="561866" y="157718"/>
                      <a:pt x="559156" y="164042"/>
                      <a:pt x="554640" y="168558"/>
                    </a:cubicBezTo>
                    <a:lnTo>
                      <a:pt x="540186" y="183011"/>
                    </a:lnTo>
                    <a:cubicBezTo>
                      <a:pt x="540186" y="183011"/>
                      <a:pt x="540186" y="183011"/>
                      <a:pt x="540186" y="183011"/>
                    </a:cubicBezTo>
                    <a:lnTo>
                      <a:pt x="523926" y="199271"/>
                    </a:lnTo>
                    <a:cubicBezTo>
                      <a:pt x="517603" y="205594"/>
                      <a:pt x="517603" y="215530"/>
                      <a:pt x="523926" y="221854"/>
                    </a:cubicBezTo>
                    <a:cubicBezTo>
                      <a:pt x="530250" y="228177"/>
                      <a:pt x="540186" y="228177"/>
                      <a:pt x="546510" y="221854"/>
                    </a:cubicBezTo>
                    <a:lnTo>
                      <a:pt x="562769" y="205594"/>
                    </a:lnTo>
                    <a:cubicBezTo>
                      <a:pt x="567286" y="201078"/>
                      <a:pt x="573609" y="198368"/>
                      <a:pt x="579933" y="198368"/>
                    </a:cubicBezTo>
                    <a:cubicBezTo>
                      <a:pt x="586256" y="198368"/>
                      <a:pt x="592579" y="201078"/>
                      <a:pt x="597096" y="205594"/>
                    </a:cubicBezTo>
                    <a:cubicBezTo>
                      <a:pt x="601612" y="210111"/>
                      <a:pt x="604322" y="216434"/>
                      <a:pt x="604322" y="222757"/>
                    </a:cubicBezTo>
                    <a:cubicBezTo>
                      <a:pt x="604322" y="229080"/>
                      <a:pt x="601612" y="235404"/>
                      <a:pt x="597096" y="239920"/>
                    </a:cubicBezTo>
                    <a:lnTo>
                      <a:pt x="569093" y="267924"/>
                    </a:lnTo>
                    <a:cubicBezTo>
                      <a:pt x="562769" y="274246"/>
                      <a:pt x="562769" y="284183"/>
                      <a:pt x="569093" y="290507"/>
                    </a:cubicBezTo>
                    <a:cubicBezTo>
                      <a:pt x="572706" y="294120"/>
                      <a:pt x="576319" y="295023"/>
                      <a:pt x="580836" y="295023"/>
                    </a:cubicBezTo>
                    <a:cubicBezTo>
                      <a:pt x="585352" y="295023"/>
                      <a:pt x="588966" y="293216"/>
                      <a:pt x="592579" y="290507"/>
                    </a:cubicBezTo>
                    <a:lnTo>
                      <a:pt x="606129" y="276957"/>
                    </a:lnTo>
                    <a:cubicBezTo>
                      <a:pt x="606129" y="276957"/>
                      <a:pt x="606129" y="276957"/>
                      <a:pt x="606129" y="276957"/>
                    </a:cubicBezTo>
                    <a:cubicBezTo>
                      <a:pt x="610646" y="272440"/>
                      <a:pt x="616968" y="269730"/>
                      <a:pt x="623292" y="269730"/>
                    </a:cubicBezTo>
                    <a:cubicBezTo>
                      <a:pt x="629615" y="269730"/>
                      <a:pt x="635939" y="272440"/>
                      <a:pt x="640455" y="276957"/>
                    </a:cubicBezTo>
                    <a:cubicBezTo>
                      <a:pt x="649488" y="285990"/>
                      <a:pt x="649488" y="301346"/>
                      <a:pt x="640455" y="310379"/>
                    </a:cubicBezTo>
                    <a:lnTo>
                      <a:pt x="626002" y="324833"/>
                    </a:lnTo>
                    <a:cubicBezTo>
                      <a:pt x="626002" y="324833"/>
                      <a:pt x="626002" y="324833"/>
                      <a:pt x="626002" y="324833"/>
                    </a:cubicBezTo>
                    <a:cubicBezTo>
                      <a:pt x="626002" y="324833"/>
                      <a:pt x="626002" y="324833"/>
                      <a:pt x="626002" y="324833"/>
                    </a:cubicBezTo>
                    <a:lnTo>
                      <a:pt x="603419" y="347416"/>
                    </a:lnTo>
                    <a:cubicBezTo>
                      <a:pt x="597096" y="353739"/>
                      <a:pt x="597096" y="363675"/>
                      <a:pt x="603419" y="369999"/>
                    </a:cubicBezTo>
                    <a:cubicBezTo>
                      <a:pt x="607032" y="373612"/>
                      <a:pt x="610646" y="374515"/>
                      <a:pt x="615162" y="374515"/>
                    </a:cubicBezTo>
                    <a:cubicBezTo>
                      <a:pt x="619679" y="374515"/>
                      <a:pt x="623292" y="372709"/>
                      <a:pt x="626905" y="369999"/>
                    </a:cubicBezTo>
                    <a:lnTo>
                      <a:pt x="637745" y="359159"/>
                    </a:lnTo>
                    <a:lnTo>
                      <a:pt x="690138" y="411551"/>
                    </a:lnTo>
                    <a:lnTo>
                      <a:pt x="540186" y="561503"/>
                    </a:lnTo>
                    <a:lnTo>
                      <a:pt x="486890" y="508207"/>
                    </a:lnTo>
                    <a:cubicBezTo>
                      <a:pt x="490503" y="505497"/>
                      <a:pt x="494117" y="502787"/>
                      <a:pt x="497730" y="499174"/>
                    </a:cubicBezTo>
                    <a:lnTo>
                      <a:pt x="512183" y="484721"/>
                    </a:lnTo>
                    <a:cubicBezTo>
                      <a:pt x="519410" y="478397"/>
                      <a:pt x="519410" y="467557"/>
                      <a:pt x="513086" y="461234"/>
                    </a:cubicBezTo>
                    <a:lnTo>
                      <a:pt x="513086" y="461234"/>
                    </a:lnTo>
                    <a:close/>
                    <a:moveTo>
                      <a:pt x="785890" y="482010"/>
                    </a:moveTo>
                    <a:lnTo>
                      <a:pt x="611549" y="656352"/>
                    </a:lnTo>
                    <a:cubicBezTo>
                      <a:pt x="607032" y="660868"/>
                      <a:pt x="601612" y="662675"/>
                      <a:pt x="596192" y="662675"/>
                    </a:cubicBezTo>
                    <a:cubicBezTo>
                      <a:pt x="590772" y="662675"/>
                      <a:pt x="585352" y="660868"/>
                      <a:pt x="580836" y="656352"/>
                    </a:cubicBezTo>
                    <a:lnTo>
                      <a:pt x="551930" y="627445"/>
                    </a:lnTo>
                    <a:cubicBezTo>
                      <a:pt x="547413" y="623832"/>
                      <a:pt x="545606" y="617508"/>
                      <a:pt x="545606" y="612089"/>
                    </a:cubicBezTo>
                    <a:cubicBezTo>
                      <a:pt x="545606" y="606669"/>
                      <a:pt x="547413" y="601249"/>
                      <a:pt x="551930" y="596732"/>
                    </a:cubicBezTo>
                    <a:lnTo>
                      <a:pt x="726271" y="422391"/>
                    </a:lnTo>
                    <a:cubicBezTo>
                      <a:pt x="730787" y="417875"/>
                      <a:pt x="736207" y="416068"/>
                      <a:pt x="741627" y="416068"/>
                    </a:cubicBezTo>
                    <a:cubicBezTo>
                      <a:pt x="747047" y="416068"/>
                      <a:pt x="752467" y="417875"/>
                      <a:pt x="756983" y="422391"/>
                    </a:cubicBezTo>
                    <a:lnTo>
                      <a:pt x="785890" y="451298"/>
                    </a:lnTo>
                    <a:cubicBezTo>
                      <a:pt x="790406" y="455814"/>
                      <a:pt x="792213" y="461234"/>
                      <a:pt x="792213" y="466654"/>
                    </a:cubicBezTo>
                    <a:cubicBezTo>
                      <a:pt x="792213" y="472074"/>
                      <a:pt x="789503" y="477494"/>
                      <a:pt x="785890" y="482010"/>
                    </a:cubicBezTo>
                    <a:close/>
                  </a:path>
                </a:pathLst>
              </a:custGeom>
              <a:grpFill/>
              <a:ln w="9028" cap="flat">
                <a:noFill/>
                <a:prstDash val="solid"/>
                <a:miter/>
              </a:ln>
            </p:spPr>
            <p:txBody>
              <a:bodyPr rtlCol="0" anchor="ctr"/>
              <a:lstStyle/>
              <a:p>
                <a:endParaRPr lang="nl-NL" dirty="0">
                  <a:latin typeface="Calibri" panose="020F0502020204030204" pitchFamily="34" charset="0"/>
                  <a:cs typeface="Calibri" panose="020F0502020204030204" pitchFamily="34" charset="0"/>
                </a:endParaRPr>
              </a:p>
            </p:txBody>
          </p:sp>
          <p:sp>
            <p:nvSpPr>
              <p:cNvPr id="26" name="Freeform 25">
                <a:extLst>
                  <a:ext uri="{FF2B5EF4-FFF2-40B4-BE49-F238E27FC236}">
                    <a16:creationId xmlns:a16="http://schemas.microsoft.com/office/drawing/2014/main" id="{1484D70D-884E-6600-6629-D8F663952CC3}"/>
                  </a:ext>
                </a:extLst>
              </p:cNvPr>
              <p:cNvSpPr/>
              <p:nvPr/>
            </p:nvSpPr>
            <p:spPr>
              <a:xfrm>
                <a:off x="7343189" y="2388003"/>
                <a:ext cx="91687" cy="90558"/>
              </a:xfrm>
              <a:custGeom>
                <a:avLst/>
                <a:gdLst>
                  <a:gd name="connsiteX0" fmla="*/ 63458 w 91687"/>
                  <a:gd name="connsiteY0" fmla="*/ 86041 h 90558"/>
                  <a:gd name="connsiteX1" fmla="*/ 75201 w 91687"/>
                  <a:gd name="connsiteY1" fmla="*/ 90558 h 90558"/>
                  <a:gd name="connsiteX2" fmla="*/ 86945 w 91687"/>
                  <a:gd name="connsiteY2" fmla="*/ 86041 h 90558"/>
                  <a:gd name="connsiteX3" fmla="*/ 86945 w 91687"/>
                  <a:gd name="connsiteY3" fmla="*/ 63458 h 90558"/>
                  <a:gd name="connsiteX4" fmla="*/ 27326 w 91687"/>
                  <a:gd name="connsiteY4" fmla="*/ 4743 h 90558"/>
                  <a:gd name="connsiteX5" fmla="*/ 4743 w 91687"/>
                  <a:gd name="connsiteY5" fmla="*/ 4743 h 90558"/>
                  <a:gd name="connsiteX6" fmla="*/ 4743 w 91687"/>
                  <a:gd name="connsiteY6" fmla="*/ 27326 h 90558"/>
                  <a:gd name="connsiteX7" fmla="*/ 63458 w 91687"/>
                  <a:gd name="connsiteY7" fmla="*/ 86041 h 9055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91687" h="90558">
                    <a:moveTo>
                      <a:pt x="63458" y="86041"/>
                    </a:moveTo>
                    <a:cubicBezTo>
                      <a:pt x="67071" y="89654"/>
                      <a:pt x="70685" y="90558"/>
                      <a:pt x="75201" y="90558"/>
                    </a:cubicBezTo>
                    <a:cubicBezTo>
                      <a:pt x="79718" y="90558"/>
                      <a:pt x="83331" y="88751"/>
                      <a:pt x="86945" y="86041"/>
                    </a:cubicBezTo>
                    <a:cubicBezTo>
                      <a:pt x="93268" y="79718"/>
                      <a:pt x="93268" y="69781"/>
                      <a:pt x="86945" y="63458"/>
                    </a:cubicBezTo>
                    <a:lnTo>
                      <a:pt x="27326" y="4743"/>
                    </a:lnTo>
                    <a:cubicBezTo>
                      <a:pt x="21002" y="-1581"/>
                      <a:pt x="11065" y="-1581"/>
                      <a:pt x="4743" y="4743"/>
                    </a:cubicBezTo>
                    <a:cubicBezTo>
                      <a:pt x="-1581" y="11065"/>
                      <a:pt x="-1581" y="21002"/>
                      <a:pt x="4743" y="27326"/>
                    </a:cubicBezTo>
                    <a:lnTo>
                      <a:pt x="63458" y="86041"/>
                    </a:lnTo>
                    <a:close/>
                  </a:path>
                </a:pathLst>
              </a:custGeom>
              <a:grpFill/>
              <a:ln w="9028" cap="flat">
                <a:noFill/>
                <a:prstDash val="solid"/>
                <a:miter/>
              </a:ln>
            </p:spPr>
            <p:txBody>
              <a:bodyPr rtlCol="0" anchor="ctr"/>
              <a:lstStyle/>
              <a:p>
                <a:endParaRPr lang="nl-NL">
                  <a:latin typeface="Calibri" panose="020F0502020204030204" pitchFamily="34" charset="0"/>
                  <a:cs typeface="Calibri" panose="020F0502020204030204" pitchFamily="34" charset="0"/>
                </a:endParaRPr>
              </a:p>
            </p:txBody>
          </p:sp>
          <p:sp>
            <p:nvSpPr>
              <p:cNvPr id="27" name="Freeform 26">
                <a:extLst>
                  <a:ext uri="{FF2B5EF4-FFF2-40B4-BE49-F238E27FC236}">
                    <a16:creationId xmlns:a16="http://schemas.microsoft.com/office/drawing/2014/main" id="{DF9D651A-AB24-7C30-3FCD-3BA040A12400}"/>
                  </a:ext>
                </a:extLst>
              </p:cNvPr>
              <p:cNvSpPr/>
              <p:nvPr/>
            </p:nvSpPr>
            <p:spPr>
              <a:xfrm>
                <a:off x="7812012" y="2388003"/>
                <a:ext cx="91687" cy="90558"/>
              </a:xfrm>
              <a:custGeom>
                <a:avLst/>
                <a:gdLst>
                  <a:gd name="connsiteX0" fmla="*/ 15582 w 91687"/>
                  <a:gd name="connsiteY0" fmla="*/ 90558 h 90558"/>
                  <a:gd name="connsiteX1" fmla="*/ 27326 w 91687"/>
                  <a:gd name="connsiteY1" fmla="*/ 86041 h 90558"/>
                  <a:gd name="connsiteX2" fmla="*/ 86945 w 91687"/>
                  <a:gd name="connsiteY2" fmla="*/ 27326 h 90558"/>
                  <a:gd name="connsiteX3" fmla="*/ 86945 w 91687"/>
                  <a:gd name="connsiteY3" fmla="*/ 4743 h 90558"/>
                  <a:gd name="connsiteX4" fmla="*/ 64362 w 91687"/>
                  <a:gd name="connsiteY4" fmla="*/ 4743 h 90558"/>
                  <a:gd name="connsiteX5" fmla="*/ 4743 w 91687"/>
                  <a:gd name="connsiteY5" fmla="*/ 63458 h 90558"/>
                  <a:gd name="connsiteX6" fmla="*/ 4743 w 91687"/>
                  <a:gd name="connsiteY6" fmla="*/ 86041 h 90558"/>
                  <a:gd name="connsiteX7" fmla="*/ 15582 w 91687"/>
                  <a:gd name="connsiteY7" fmla="*/ 90558 h 9055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91687" h="90558">
                    <a:moveTo>
                      <a:pt x="15582" y="90558"/>
                    </a:moveTo>
                    <a:cubicBezTo>
                      <a:pt x="20099" y="90558"/>
                      <a:pt x="23713" y="88751"/>
                      <a:pt x="27326" y="86041"/>
                    </a:cubicBezTo>
                    <a:lnTo>
                      <a:pt x="86945" y="27326"/>
                    </a:lnTo>
                    <a:cubicBezTo>
                      <a:pt x="93268" y="21002"/>
                      <a:pt x="93268" y="11065"/>
                      <a:pt x="86945" y="4743"/>
                    </a:cubicBezTo>
                    <a:cubicBezTo>
                      <a:pt x="80622" y="-1581"/>
                      <a:pt x="70685" y="-1581"/>
                      <a:pt x="64362" y="4743"/>
                    </a:cubicBezTo>
                    <a:lnTo>
                      <a:pt x="4743" y="63458"/>
                    </a:lnTo>
                    <a:cubicBezTo>
                      <a:pt x="-1581" y="69781"/>
                      <a:pt x="-1581" y="79718"/>
                      <a:pt x="4743" y="86041"/>
                    </a:cubicBezTo>
                    <a:cubicBezTo>
                      <a:pt x="6549" y="88751"/>
                      <a:pt x="11066" y="90558"/>
                      <a:pt x="15582" y="90558"/>
                    </a:cubicBezTo>
                    <a:close/>
                  </a:path>
                </a:pathLst>
              </a:custGeom>
              <a:grpFill/>
              <a:ln w="9028" cap="flat">
                <a:noFill/>
                <a:prstDash val="solid"/>
                <a:miter/>
              </a:ln>
            </p:spPr>
            <p:txBody>
              <a:bodyPr rtlCol="0" anchor="ctr"/>
              <a:lstStyle/>
              <a:p>
                <a:endParaRPr lang="nl-NL">
                  <a:latin typeface="Calibri" panose="020F0502020204030204" pitchFamily="34" charset="0"/>
                  <a:cs typeface="Calibri" panose="020F0502020204030204" pitchFamily="34" charset="0"/>
                </a:endParaRPr>
              </a:p>
            </p:txBody>
          </p:sp>
          <p:sp>
            <p:nvSpPr>
              <p:cNvPr id="28" name="Freeform 27">
                <a:extLst>
                  <a:ext uri="{FF2B5EF4-FFF2-40B4-BE49-F238E27FC236}">
                    <a16:creationId xmlns:a16="http://schemas.microsoft.com/office/drawing/2014/main" id="{1391B41C-5451-F5CF-8FDC-684470757921}"/>
                  </a:ext>
                </a:extLst>
              </p:cNvPr>
              <p:cNvSpPr/>
              <p:nvPr/>
            </p:nvSpPr>
            <p:spPr>
              <a:xfrm>
                <a:off x="7748339" y="2918715"/>
                <a:ext cx="32046" cy="32283"/>
              </a:xfrm>
              <a:custGeom>
                <a:avLst/>
                <a:gdLst>
                  <a:gd name="connsiteX0" fmla="*/ 16023 w 32046"/>
                  <a:gd name="connsiteY0" fmla="*/ 32283 h 32283"/>
                  <a:gd name="connsiteX1" fmla="*/ 23250 w 32046"/>
                  <a:gd name="connsiteY1" fmla="*/ 30477 h 32283"/>
                  <a:gd name="connsiteX2" fmla="*/ 30476 w 32046"/>
                  <a:gd name="connsiteY2" fmla="*/ 8797 h 32283"/>
                  <a:gd name="connsiteX3" fmla="*/ 8797 w 32046"/>
                  <a:gd name="connsiteY3" fmla="*/ 1570 h 32283"/>
                  <a:gd name="connsiteX4" fmla="*/ 8797 w 32046"/>
                  <a:gd name="connsiteY4" fmla="*/ 1570 h 32283"/>
                  <a:gd name="connsiteX5" fmla="*/ 1570 w 32046"/>
                  <a:gd name="connsiteY5" fmla="*/ 23250 h 32283"/>
                  <a:gd name="connsiteX6" fmla="*/ 16023 w 32046"/>
                  <a:gd name="connsiteY6" fmla="*/ 32283 h 32283"/>
                  <a:gd name="connsiteX7" fmla="*/ 16023 w 32046"/>
                  <a:gd name="connsiteY7" fmla="*/ 32283 h 3228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32046" h="32283">
                    <a:moveTo>
                      <a:pt x="16023" y="32283"/>
                    </a:moveTo>
                    <a:cubicBezTo>
                      <a:pt x="18733" y="32283"/>
                      <a:pt x="21443" y="31380"/>
                      <a:pt x="23250" y="30477"/>
                    </a:cubicBezTo>
                    <a:cubicBezTo>
                      <a:pt x="31380" y="26863"/>
                      <a:pt x="34090" y="16927"/>
                      <a:pt x="30476" y="8797"/>
                    </a:cubicBezTo>
                    <a:cubicBezTo>
                      <a:pt x="26863" y="667"/>
                      <a:pt x="16926" y="-2043"/>
                      <a:pt x="8797" y="1570"/>
                    </a:cubicBezTo>
                    <a:lnTo>
                      <a:pt x="8797" y="1570"/>
                    </a:lnTo>
                    <a:cubicBezTo>
                      <a:pt x="667" y="5184"/>
                      <a:pt x="-2043" y="15120"/>
                      <a:pt x="1570" y="23250"/>
                    </a:cubicBezTo>
                    <a:cubicBezTo>
                      <a:pt x="4280" y="29573"/>
                      <a:pt x="9700" y="32283"/>
                      <a:pt x="16023" y="32283"/>
                    </a:cubicBezTo>
                    <a:lnTo>
                      <a:pt x="16023" y="32283"/>
                    </a:lnTo>
                    <a:close/>
                  </a:path>
                </a:pathLst>
              </a:custGeom>
              <a:grpFill/>
              <a:ln w="9028" cap="flat">
                <a:noFill/>
                <a:prstDash val="solid"/>
                <a:miter/>
              </a:ln>
            </p:spPr>
            <p:txBody>
              <a:bodyPr rtlCol="0" anchor="ctr"/>
              <a:lstStyle/>
              <a:p>
                <a:endParaRPr lang="nl-NL">
                  <a:latin typeface="Calibri" panose="020F0502020204030204" pitchFamily="34" charset="0"/>
                  <a:cs typeface="Calibri" panose="020F0502020204030204" pitchFamily="34" charset="0"/>
                </a:endParaRPr>
              </a:p>
            </p:txBody>
          </p:sp>
        </p:grpSp>
      </p:grpSp>
      <p:grpSp>
        <p:nvGrpSpPr>
          <p:cNvPr id="29" name="Graphic 3">
            <a:extLst>
              <a:ext uri="{FF2B5EF4-FFF2-40B4-BE49-F238E27FC236}">
                <a16:creationId xmlns:a16="http://schemas.microsoft.com/office/drawing/2014/main" id="{742172D0-D632-F2A8-9FFE-0CF621D772A6}"/>
              </a:ext>
            </a:extLst>
          </p:cNvPr>
          <p:cNvGrpSpPr/>
          <p:nvPr/>
        </p:nvGrpSpPr>
        <p:grpSpPr>
          <a:xfrm>
            <a:off x="3963580" y="842809"/>
            <a:ext cx="568976" cy="613194"/>
            <a:chOff x="8697387" y="3737866"/>
            <a:chExt cx="1058709" cy="1140988"/>
          </a:xfrm>
          <a:solidFill>
            <a:srgbClr val="4763AE"/>
          </a:solidFill>
        </p:grpSpPr>
        <p:sp>
          <p:nvSpPr>
            <p:cNvPr id="30" name="Freeform 29">
              <a:extLst>
                <a:ext uri="{FF2B5EF4-FFF2-40B4-BE49-F238E27FC236}">
                  <a16:creationId xmlns:a16="http://schemas.microsoft.com/office/drawing/2014/main" id="{DE48A999-C81F-FDDF-0882-59B539B4D5F0}"/>
                </a:ext>
              </a:extLst>
            </p:cNvPr>
            <p:cNvSpPr/>
            <p:nvPr/>
          </p:nvSpPr>
          <p:spPr>
            <a:xfrm>
              <a:off x="8697387" y="3737866"/>
              <a:ext cx="1058709" cy="1140988"/>
            </a:xfrm>
            <a:custGeom>
              <a:avLst/>
              <a:gdLst>
                <a:gd name="connsiteX0" fmla="*/ 1058709 w 1058709"/>
                <a:gd name="connsiteY0" fmla="*/ 447070 h 1140988"/>
                <a:gd name="connsiteX1" fmla="*/ 1044995 w 1058709"/>
                <a:gd name="connsiteY1" fmla="*/ 386729 h 1140988"/>
                <a:gd name="connsiteX2" fmla="*/ 1003854 w 1058709"/>
                <a:gd name="connsiteY2" fmla="*/ 342845 h 1140988"/>
                <a:gd name="connsiteX3" fmla="*/ 1017568 w 1058709"/>
                <a:gd name="connsiteY3" fmla="*/ 260562 h 1140988"/>
                <a:gd name="connsiteX4" fmla="*/ 962712 w 1058709"/>
                <a:gd name="connsiteY4" fmla="*/ 95997 h 1140988"/>
                <a:gd name="connsiteX5" fmla="*/ 891399 w 1058709"/>
                <a:gd name="connsiteY5" fmla="*/ 0 h 1140988"/>
                <a:gd name="connsiteX6" fmla="*/ 820088 w 1058709"/>
                <a:gd name="connsiteY6" fmla="*/ 95997 h 1140988"/>
                <a:gd name="connsiteX7" fmla="*/ 765233 w 1058709"/>
                <a:gd name="connsiteY7" fmla="*/ 260562 h 1140988"/>
                <a:gd name="connsiteX8" fmla="*/ 765233 w 1058709"/>
                <a:gd name="connsiteY8" fmla="*/ 266048 h 1140988"/>
                <a:gd name="connsiteX9" fmla="*/ 691178 w 1058709"/>
                <a:gd name="connsiteY9" fmla="*/ 266048 h 1140988"/>
                <a:gd name="connsiteX10" fmla="*/ 526612 w 1058709"/>
                <a:gd name="connsiteY10" fmla="*/ 315418 h 1140988"/>
                <a:gd name="connsiteX11" fmla="*/ 392217 w 1058709"/>
                <a:gd name="connsiteY11" fmla="*/ 266048 h 1140988"/>
                <a:gd name="connsiteX12" fmla="*/ 400445 w 1058709"/>
                <a:gd name="connsiteY12" fmla="*/ 211193 h 1140988"/>
                <a:gd name="connsiteX13" fmla="*/ 200223 w 1058709"/>
                <a:gd name="connsiteY13" fmla="*/ 10971 h 1140988"/>
                <a:gd name="connsiteX14" fmla="*/ 0 w 1058709"/>
                <a:gd name="connsiteY14" fmla="*/ 211193 h 1140988"/>
                <a:gd name="connsiteX15" fmla="*/ 65827 w 1058709"/>
                <a:gd name="connsiteY15" fmla="*/ 362045 h 1140988"/>
                <a:gd name="connsiteX16" fmla="*/ 109711 w 1058709"/>
                <a:gd name="connsiteY16" fmla="*/ 430614 h 1140988"/>
                <a:gd name="connsiteX17" fmla="*/ 109711 w 1058709"/>
                <a:gd name="connsiteY17" fmla="*/ 430614 h 1140988"/>
                <a:gd name="connsiteX18" fmla="*/ 0 w 1058709"/>
                <a:gd name="connsiteY18" fmla="*/ 608893 h 1140988"/>
                <a:gd name="connsiteX19" fmla="*/ 200223 w 1058709"/>
                <a:gd name="connsiteY19" fmla="*/ 809115 h 1140988"/>
                <a:gd name="connsiteX20" fmla="*/ 400445 w 1058709"/>
                <a:gd name="connsiteY20" fmla="*/ 608893 h 1140988"/>
                <a:gd name="connsiteX21" fmla="*/ 290734 w 1058709"/>
                <a:gd name="connsiteY21" fmla="*/ 430614 h 1140988"/>
                <a:gd name="connsiteX22" fmla="*/ 290734 w 1058709"/>
                <a:gd name="connsiteY22" fmla="*/ 430614 h 1140988"/>
                <a:gd name="connsiteX23" fmla="*/ 334618 w 1058709"/>
                <a:gd name="connsiteY23" fmla="*/ 362045 h 1140988"/>
                <a:gd name="connsiteX24" fmla="*/ 378503 w 1058709"/>
                <a:gd name="connsiteY24" fmla="*/ 301704 h 1140988"/>
                <a:gd name="connsiteX25" fmla="*/ 510156 w 1058709"/>
                <a:gd name="connsiteY25" fmla="*/ 348331 h 1140988"/>
                <a:gd name="connsiteX26" fmla="*/ 510156 w 1058709"/>
                <a:gd name="connsiteY26" fmla="*/ 811857 h 1140988"/>
                <a:gd name="connsiteX27" fmla="*/ 386731 w 1058709"/>
                <a:gd name="connsiteY27" fmla="*/ 811857 h 1140988"/>
                <a:gd name="connsiteX28" fmla="*/ 337362 w 1058709"/>
                <a:gd name="connsiteY28" fmla="*/ 847513 h 1140988"/>
                <a:gd name="connsiteX29" fmla="*/ 910599 w 1058709"/>
                <a:gd name="connsiteY29" fmla="*/ 847513 h 1140988"/>
                <a:gd name="connsiteX30" fmla="*/ 910599 w 1058709"/>
                <a:gd name="connsiteY30" fmla="*/ 617122 h 1140988"/>
                <a:gd name="connsiteX31" fmla="*/ 946255 w 1058709"/>
                <a:gd name="connsiteY31" fmla="*/ 567752 h 1140988"/>
                <a:gd name="connsiteX32" fmla="*/ 946255 w 1058709"/>
                <a:gd name="connsiteY32" fmla="*/ 885912 h 1140988"/>
                <a:gd name="connsiteX33" fmla="*/ 581467 w 1058709"/>
                <a:gd name="connsiteY33" fmla="*/ 885912 h 1140988"/>
                <a:gd name="connsiteX34" fmla="*/ 581467 w 1058709"/>
                <a:gd name="connsiteY34" fmla="*/ 905112 h 1140988"/>
                <a:gd name="connsiteX35" fmla="*/ 526612 w 1058709"/>
                <a:gd name="connsiteY35" fmla="*/ 959967 h 1140988"/>
                <a:gd name="connsiteX36" fmla="*/ 471756 w 1058709"/>
                <a:gd name="connsiteY36" fmla="*/ 905112 h 1140988"/>
                <a:gd name="connsiteX37" fmla="*/ 471756 w 1058709"/>
                <a:gd name="connsiteY37" fmla="*/ 885912 h 1140988"/>
                <a:gd name="connsiteX38" fmla="*/ 271535 w 1058709"/>
                <a:gd name="connsiteY38" fmla="*/ 885912 h 1140988"/>
                <a:gd name="connsiteX39" fmla="*/ 271535 w 1058709"/>
                <a:gd name="connsiteY39" fmla="*/ 874941 h 1140988"/>
                <a:gd name="connsiteX40" fmla="*/ 235879 w 1058709"/>
                <a:gd name="connsiteY40" fmla="*/ 883169 h 1140988"/>
                <a:gd name="connsiteX41" fmla="*/ 235879 w 1058709"/>
                <a:gd name="connsiteY41" fmla="*/ 1066934 h 1140988"/>
                <a:gd name="connsiteX42" fmla="*/ 200223 w 1058709"/>
                <a:gd name="connsiteY42" fmla="*/ 1102590 h 1140988"/>
                <a:gd name="connsiteX43" fmla="*/ 164566 w 1058709"/>
                <a:gd name="connsiteY43" fmla="*/ 1066934 h 1140988"/>
                <a:gd name="connsiteX44" fmla="*/ 164566 w 1058709"/>
                <a:gd name="connsiteY44" fmla="*/ 883169 h 1140988"/>
                <a:gd name="connsiteX45" fmla="*/ 128910 w 1058709"/>
                <a:gd name="connsiteY45" fmla="*/ 874941 h 1140988"/>
                <a:gd name="connsiteX46" fmla="*/ 128910 w 1058709"/>
                <a:gd name="connsiteY46" fmla="*/ 1066934 h 1140988"/>
                <a:gd name="connsiteX47" fmla="*/ 202965 w 1058709"/>
                <a:gd name="connsiteY47" fmla="*/ 1140989 h 1140988"/>
                <a:gd name="connsiteX48" fmla="*/ 277021 w 1058709"/>
                <a:gd name="connsiteY48" fmla="*/ 1066934 h 1140988"/>
                <a:gd name="connsiteX49" fmla="*/ 277021 w 1058709"/>
                <a:gd name="connsiteY49" fmla="*/ 921568 h 1140988"/>
                <a:gd name="connsiteX50" fmla="*/ 441587 w 1058709"/>
                <a:gd name="connsiteY50" fmla="*/ 921568 h 1140988"/>
                <a:gd name="connsiteX51" fmla="*/ 529355 w 1058709"/>
                <a:gd name="connsiteY51" fmla="*/ 995622 h 1140988"/>
                <a:gd name="connsiteX52" fmla="*/ 617123 w 1058709"/>
                <a:gd name="connsiteY52" fmla="*/ 921568 h 1140988"/>
                <a:gd name="connsiteX53" fmla="*/ 946255 w 1058709"/>
                <a:gd name="connsiteY53" fmla="*/ 921568 h 1140988"/>
                <a:gd name="connsiteX54" fmla="*/ 981912 w 1058709"/>
                <a:gd name="connsiteY54" fmla="*/ 885912 h 1140988"/>
                <a:gd name="connsiteX55" fmla="*/ 981912 w 1058709"/>
                <a:gd name="connsiteY55" fmla="*/ 490954 h 1140988"/>
                <a:gd name="connsiteX56" fmla="*/ 968198 w 1058709"/>
                <a:gd name="connsiteY56" fmla="*/ 444327 h 1140988"/>
                <a:gd name="connsiteX57" fmla="*/ 1058709 w 1058709"/>
                <a:gd name="connsiteY57" fmla="*/ 444327 h 1140988"/>
                <a:gd name="connsiteX58" fmla="*/ 145368 w 1058709"/>
                <a:gd name="connsiteY58" fmla="*/ 227649 h 1140988"/>
                <a:gd name="connsiteX59" fmla="*/ 126168 w 1058709"/>
                <a:gd name="connsiteY59" fmla="*/ 227649 h 1140988"/>
                <a:gd name="connsiteX60" fmla="*/ 106969 w 1058709"/>
                <a:gd name="connsiteY60" fmla="*/ 208450 h 1140988"/>
                <a:gd name="connsiteX61" fmla="*/ 126168 w 1058709"/>
                <a:gd name="connsiteY61" fmla="*/ 189250 h 1140988"/>
                <a:gd name="connsiteX62" fmla="*/ 145368 w 1058709"/>
                <a:gd name="connsiteY62" fmla="*/ 208450 h 1140988"/>
                <a:gd name="connsiteX63" fmla="*/ 145368 w 1058709"/>
                <a:gd name="connsiteY63" fmla="*/ 227649 h 1140988"/>
                <a:gd name="connsiteX64" fmla="*/ 216679 w 1058709"/>
                <a:gd name="connsiteY64" fmla="*/ 408671 h 1140988"/>
                <a:gd name="connsiteX65" fmla="*/ 181024 w 1058709"/>
                <a:gd name="connsiteY65" fmla="*/ 408671 h 1140988"/>
                <a:gd name="connsiteX66" fmla="*/ 181024 w 1058709"/>
                <a:gd name="connsiteY66" fmla="*/ 263305 h 1140988"/>
                <a:gd name="connsiteX67" fmla="*/ 216679 w 1058709"/>
                <a:gd name="connsiteY67" fmla="*/ 263305 h 1140988"/>
                <a:gd name="connsiteX68" fmla="*/ 216679 w 1058709"/>
                <a:gd name="connsiteY68" fmla="*/ 408671 h 1140988"/>
                <a:gd name="connsiteX69" fmla="*/ 255079 w 1058709"/>
                <a:gd name="connsiteY69" fmla="*/ 447070 h 1140988"/>
                <a:gd name="connsiteX70" fmla="*/ 255079 w 1058709"/>
                <a:gd name="connsiteY70" fmla="*/ 482726 h 1140988"/>
                <a:gd name="connsiteX71" fmla="*/ 145368 w 1058709"/>
                <a:gd name="connsiteY71" fmla="*/ 482726 h 1140988"/>
                <a:gd name="connsiteX72" fmla="*/ 145368 w 1058709"/>
                <a:gd name="connsiteY72" fmla="*/ 447070 h 1140988"/>
                <a:gd name="connsiteX73" fmla="*/ 255079 w 1058709"/>
                <a:gd name="connsiteY73" fmla="*/ 447070 h 1140988"/>
                <a:gd name="connsiteX74" fmla="*/ 249593 w 1058709"/>
                <a:gd name="connsiteY74" fmla="*/ 518382 h 1140988"/>
                <a:gd name="connsiteX75" fmla="*/ 197480 w 1058709"/>
                <a:gd name="connsiteY75" fmla="*/ 554038 h 1140988"/>
                <a:gd name="connsiteX76" fmla="*/ 145368 w 1058709"/>
                <a:gd name="connsiteY76" fmla="*/ 518382 h 1140988"/>
                <a:gd name="connsiteX77" fmla="*/ 249593 w 1058709"/>
                <a:gd name="connsiteY77" fmla="*/ 518382 h 1140988"/>
                <a:gd name="connsiteX78" fmla="*/ 362046 w 1058709"/>
                <a:gd name="connsiteY78" fmla="*/ 608893 h 1140988"/>
                <a:gd name="connsiteX79" fmla="*/ 197480 w 1058709"/>
                <a:gd name="connsiteY79" fmla="*/ 773459 h 1140988"/>
                <a:gd name="connsiteX80" fmla="*/ 32914 w 1058709"/>
                <a:gd name="connsiteY80" fmla="*/ 608893 h 1140988"/>
                <a:gd name="connsiteX81" fmla="*/ 106969 w 1058709"/>
                <a:gd name="connsiteY81" fmla="*/ 471755 h 1140988"/>
                <a:gd name="connsiteX82" fmla="*/ 106969 w 1058709"/>
                <a:gd name="connsiteY82" fmla="*/ 499183 h 1140988"/>
                <a:gd name="connsiteX83" fmla="*/ 197480 w 1058709"/>
                <a:gd name="connsiteY83" fmla="*/ 589694 h 1140988"/>
                <a:gd name="connsiteX84" fmla="*/ 287991 w 1058709"/>
                <a:gd name="connsiteY84" fmla="*/ 499183 h 1140988"/>
                <a:gd name="connsiteX85" fmla="*/ 287991 w 1058709"/>
                <a:gd name="connsiteY85" fmla="*/ 471755 h 1140988"/>
                <a:gd name="connsiteX86" fmla="*/ 362046 w 1058709"/>
                <a:gd name="connsiteY86" fmla="*/ 608893 h 1140988"/>
                <a:gd name="connsiteX87" fmla="*/ 362046 w 1058709"/>
                <a:gd name="connsiteY87" fmla="*/ 608893 h 1140988"/>
                <a:gd name="connsiteX88" fmla="*/ 304448 w 1058709"/>
                <a:gd name="connsiteY88" fmla="*/ 337359 h 1140988"/>
                <a:gd name="connsiteX89" fmla="*/ 257821 w 1058709"/>
                <a:gd name="connsiteY89" fmla="*/ 408671 h 1140988"/>
                <a:gd name="connsiteX90" fmla="*/ 252335 w 1058709"/>
                <a:gd name="connsiteY90" fmla="*/ 408671 h 1140988"/>
                <a:gd name="connsiteX91" fmla="*/ 252335 w 1058709"/>
                <a:gd name="connsiteY91" fmla="*/ 263305 h 1140988"/>
                <a:gd name="connsiteX92" fmla="*/ 271535 w 1058709"/>
                <a:gd name="connsiteY92" fmla="*/ 263305 h 1140988"/>
                <a:gd name="connsiteX93" fmla="*/ 326390 w 1058709"/>
                <a:gd name="connsiteY93" fmla="*/ 208450 h 1140988"/>
                <a:gd name="connsiteX94" fmla="*/ 271535 w 1058709"/>
                <a:gd name="connsiteY94" fmla="*/ 153594 h 1140988"/>
                <a:gd name="connsiteX95" fmla="*/ 216679 w 1058709"/>
                <a:gd name="connsiteY95" fmla="*/ 208450 h 1140988"/>
                <a:gd name="connsiteX96" fmla="*/ 216679 w 1058709"/>
                <a:gd name="connsiteY96" fmla="*/ 227649 h 1140988"/>
                <a:gd name="connsiteX97" fmla="*/ 181024 w 1058709"/>
                <a:gd name="connsiteY97" fmla="*/ 227649 h 1140988"/>
                <a:gd name="connsiteX98" fmla="*/ 181024 w 1058709"/>
                <a:gd name="connsiteY98" fmla="*/ 208450 h 1140988"/>
                <a:gd name="connsiteX99" fmla="*/ 126168 w 1058709"/>
                <a:gd name="connsiteY99" fmla="*/ 153594 h 1140988"/>
                <a:gd name="connsiteX100" fmla="*/ 71313 w 1058709"/>
                <a:gd name="connsiteY100" fmla="*/ 208450 h 1140988"/>
                <a:gd name="connsiteX101" fmla="*/ 126168 w 1058709"/>
                <a:gd name="connsiteY101" fmla="*/ 263305 h 1140988"/>
                <a:gd name="connsiteX102" fmla="*/ 145368 w 1058709"/>
                <a:gd name="connsiteY102" fmla="*/ 263305 h 1140988"/>
                <a:gd name="connsiteX103" fmla="*/ 145368 w 1058709"/>
                <a:gd name="connsiteY103" fmla="*/ 408671 h 1140988"/>
                <a:gd name="connsiteX104" fmla="*/ 139882 w 1058709"/>
                <a:gd name="connsiteY104" fmla="*/ 408671 h 1140988"/>
                <a:gd name="connsiteX105" fmla="*/ 93255 w 1058709"/>
                <a:gd name="connsiteY105" fmla="*/ 337359 h 1140988"/>
                <a:gd name="connsiteX106" fmla="*/ 35657 w 1058709"/>
                <a:gd name="connsiteY106" fmla="*/ 208450 h 1140988"/>
                <a:gd name="connsiteX107" fmla="*/ 200223 w 1058709"/>
                <a:gd name="connsiteY107" fmla="*/ 43884 h 1140988"/>
                <a:gd name="connsiteX108" fmla="*/ 364789 w 1058709"/>
                <a:gd name="connsiteY108" fmla="*/ 208450 h 1140988"/>
                <a:gd name="connsiteX109" fmla="*/ 304448 w 1058709"/>
                <a:gd name="connsiteY109" fmla="*/ 337359 h 1140988"/>
                <a:gd name="connsiteX110" fmla="*/ 304448 w 1058709"/>
                <a:gd name="connsiteY110" fmla="*/ 337359 h 1140988"/>
                <a:gd name="connsiteX111" fmla="*/ 255079 w 1058709"/>
                <a:gd name="connsiteY111" fmla="*/ 227649 h 1140988"/>
                <a:gd name="connsiteX112" fmla="*/ 255079 w 1058709"/>
                <a:gd name="connsiteY112" fmla="*/ 208450 h 1140988"/>
                <a:gd name="connsiteX113" fmla="*/ 274277 w 1058709"/>
                <a:gd name="connsiteY113" fmla="*/ 189250 h 1140988"/>
                <a:gd name="connsiteX114" fmla="*/ 293476 w 1058709"/>
                <a:gd name="connsiteY114" fmla="*/ 208450 h 1140988"/>
                <a:gd name="connsiteX115" fmla="*/ 274277 w 1058709"/>
                <a:gd name="connsiteY115" fmla="*/ 227649 h 1140988"/>
                <a:gd name="connsiteX116" fmla="*/ 255079 w 1058709"/>
                <a:gd name="connsiteY116" fmla="*/ 227649 h 1140988"/>
                <a:gd name="connsiteX117" fmla="*/ 872201 w 1058709"/>
                <a:gd name="connsiteY117" fmla="*/ 373015 h 1140988"/>
                <a:gd name="connsiteX118" fmla="*/ 872201 w 1058709"/>
                <a:gd name="connsiteY118" fmla="*/ 408671 h 1140988"/>
                <a:gd name="connsiteX119" fmla="*/ 847516 w 1058709"/>
                <a:gd name="connsiteY119" fmla="*/ 408671 h 1140988"/>
                <a:gd name="connsiteX120" fmla="*/ 825574 w 1058709"/>
                <a:gd name="connsiteY120" fmla="*/ 364787 h 1140988"/>
                <a:gd name="connsiteX121" fmla="*/ 800888 w 1058709"/>
                <a:gd name="connsiteY121" fmla="*/ 257819 h 1140988"/>
                <a:gd name="connsiteX122" fmla="*/ 811860 w 1058709"/>
                <a:gd name="connsiteY122" fmla="*/ 191993 h 1140988"/>
                <a:gd name="connsiteX123" fmla="*/ 973682 w 1058709"/>
                <a:gd name="connsiteY123" fmla="*/ 191993 h 1140988"/>
                <a:gd name="connsiteX124" fmla="*/ 984654 w 1058709"/>
                <a:gd name="connsiteY124" fmla="*/ 257819 h 1140988"/>
                <a:gd name="connsiteX125" fmla="*/ 959969 w 1058709"/>
                <a:gd name="connsiteY125" fmla="*/ 364787 h 1140988"/>
                <a:gd name="connsiteX126" fmla="*/ 938027 w 1058709"/>
                <a:gd name="connsiteY126" fmla="*/ 408671 h 1140988"/>
                <a:gd name="connsiteX127" fmla="*/ 913343 w 1058709"/>
                <a:gd name="connsiteY127" fmla="*/ 408671 h 1140988"/>
                <a:gd name="connsiteX128" fmla="*/ 913343 w 1058709"/>
                <a:gd name="connsiteY128" fmla="*/ 373015 h 1140988"/>
                <a:gd name="connsiteX129" fmla="*/ 872201 w 1058709"/>
                <a:gd name="connsiteY129" fmla="*/ 373015 h 1140988"/>
                <a:gd name="connsiteX130" fmla="*/ 789918 w 1058709"/>
                <a:gd name="connsiteY130" fmla="*/ 375758 h 1140988"/>
                <a:gd name="connsiteX131" fmla="*/ 792660 w 1058709"/>
                <a:gd name="connsiteY131" fmla="*/ 381244 h 1140988"/>
                <a:gd name="connsiteX132" fmla="*/ 806374 w 1058709"/>
                <a:gd name="connsiteY132" fmla="*/ 411414 h 1140988"/>
                <a:gd name="connsiteX133" fmla="*/ 767975 w 1058709"/>
                <a:gd name="connsiteY133" fmla="*/ 411414 h 1140988"/>
                <a:gd name="connsiteX134" fmla="*/ 770719 w 1058709"/>
                <a:gd name="connsiteY134" fmla="*/ 397701 h 1140988"/>
                <a:gd name="connsiteX135" fmla="*/ 789918 w 1058709"/>
                <a:gd name="connsiteY135" fmla="*/ 375758 h 1140988"/>
                <a:gd name="connsiteX136" fmla="*/ 789918 w 1058709"/>
                <a:gd name="connsiteY136" fmla="*/ 375758 h 1140988"/>
                <a:gd name="connsiteX137" fmla="*/ 1009340 w 1058709"/>
                <a:gd name="connsiteY137" fmla="*/ 394958 h 1140988"/>
                <a:gd name="connsiteX138" fmla="*/ 1012082 w 1058709"/>
                <a:gd name="connsiteY138" fmla="*/ 408671 h 1140988"/>
                <a:gd name="connsiteX139" fmla="*/ 973682 w 1058709"/>
                <a:gd name="connsiteY139" fmla="*/ 408671 h 1140988"/>
                <a:gd name="connsiteX140" fmla="*/ 987396 w 1058709"/>
                <a:gd name="connsiteY140" fmla="*/ 378501 h 1140988"/>
                <a:gd name="connsiteX141" fmla="*/ 990140 w 1058709"/>
                <a:gd name="connsiteY141" fmla="*/ 373015 h 1140988"/>
                <a:gd name="connsiteX142" fmla="*/ 1009340 w 1058709"/>
                <a:gd name="connsiteY142" fmla="*/ 394958 h 1140988"/>
                <a:gd name="connsiteX143" fmla="*/ 1009340 w 1058709"/>
                <a:gd name="connsiteY143" fmla="*/ 394958 h 1140988"/>
                <a:gd name="connsiteX144" fmla="*/ 891399 w 1058709"/>
                <a:gd name="connsiteY144" fmla="*/ 57598 h 1140988"/>
                <a:gd name="connsiteX145" fmla="*/ 935285 w 1058709"/>
                <a:gd name="connsiteY145" fmla="*/ 115196 h 1140988"/>
                <a:gd name="connsiteX146" fmla="*/ 959969 w 1058709"/>
                <a:gd name="connsiteY146" fmla="*/ 153594 h 1140988"/>
                <a:gd name="connsiteX147" fmla="*/ 825574 w 1058709"/>
                <a:gd name="connsiteY147" fmla="*/ 153594 h 1140988"/>
                <a:gd name="connsiteX148" fmla="*/ 850258 w 1058709"/>
                <a:gd name="connsiteY148" fmla="*/ 115196 h 1140988"/>
                <a:gd name="connsiteX149" fmla="*/ 891399 w 1058709"/>
                <a:gd name="connsiteY149" fmla="*/ 57598 h 1140988"/>
                <a:gd name="connsiteX150" fmla="*/ 872201 w 1058709"/>
                <a:gd name="connsiteY150" fmla="*/ 809115 h 1140988"/>
                <a:gd name="connsiteX151" fmla="*/ 545811 w 1058709"/>
                <a:gd name="connsiteY151" fmla="*/ 809115 h 1140988"/>
                <a:gd name="connsiteX152" fmla="*/ 545811 w 1058709"/>
                <a:gd name="connsiteY152" fmla="*/ 345588 h 1140988"/>
                <a:gd name="connsiteX153" fmla="*/ 691178 w 1058709"/>
                <a:gd name="connsiteY153" fmla="*/ 298961 h 1140988"/>
                <a:gd name="connsiteX154" fmla="*/ 767975 w 1058709"/>
                <a:gd name="connsiteY154" fmla="*/ 298961 h 1140988"/>
                <a:gd name="connsiteX155" fmla="*/ 778947 w 1058709"/>
                <a:gd name="connsiteY155" fmla="*/ 340102 h 1140988"/>
                <a:gd name="connsiteX156" fmla="*/ 737805 w 1058709"/>
                <a:gd name="connsiteY156" fmla="*/ 383987 h 1140988"/>
                <a:gd name="connsiteX157" fmla="*/ 724091 w 1058709"/>
                <a:gd name="connsiteY157" fmla="*/ 444327 h 1140988"/>
                <a:gd name="connsiteX158" fmla="*/ 814602 w 1058709"/>
                <a:gd name="connsiteY158" fmla="*/ 444327 h 1140988"/>
                <a:gd name="connsiteX159" fmla="*/ 800888 w 1058709"/>
                <a:gd name="connsiteY159" fmla="*/ 490954 h 1140988"/>
                <a:gd name="connsiteX160" fmla="*/ 822830 w 1058709"/>
                <a:gd name="connsiteY160" fmla="*/ 548552 h 1140988"/>
                <a:gd name="connsiteX161" fmla="*/ 872201 w 1058709"/>
                <a:gd name="connsiteY161" fmla="*/ 614379 h 1140988"/>
                <a:gd name="connsiteX162" fmla="*/ 872201 w 1058709"/>
                <a:gd name="connsiteY162" fmla="*/ 809115 h 1140988"/>
                <a:gd name="connsiteX163" fmla="*/ 929799 w 1058709"/>
                <a:gd name="connsiteY163" fmla="*/ 458041 h 1140988"/>
                <a:gd name="connsiteX164" fmla="*/ 943513 w 1058709"/>
                <a:gd name="connsiteY164" fmla="*/ 493697 h 1140988"/>
                <a:gd name="connsiteX165" fmla="*/ 929799 w 1058709"/>
                <a:gd name="connsiteY165" fmla="*/ 526610 h 1140988"/>
                <a:gd name="connsiteX166" fmla="*/ 888657 w 1058709"/>
                <a:gd name="connsiteY166" fmla="*/ 575980 h 1140988"/>
                <a:gd name="connsiteX167" fmla="*/ 847516 w 1058709"/>
                <a:gd name="connsiteY167" fmla="*/ 526610 h 1140988"/>
                <a:gd name="connsiteX168" fmla="*/ 833802 w 1058709"/>
                <a:gd name="connsiteY168" fmla="*/ 493697 h 1140988"/>
                <a:gd name="connsiteX169" fmla="*/ 847516 w 1058709"/>
                <a:gd name="connsiteY169" fmla="*/ 458041 h 1140988"/>
                <a:gd name="connsiteX170" fmla="*/ 858488 w 1058709"/>
                <a:gd name="connsiteY170" fmla="*/ 447070 h 1140988"/>
                <a:gd name="connsiteX171" fmla="*/ 869458 w 1058709"/>
                <a:gd name="connsiteY171" fmla="*/ 447070 h 1140988"/>
                <a:gd name="connsiteX172" fmla="*/ 869458 w 1058709"/>
                <a:gd name="connsiteY172" fmla="*/ 482726 h 1140988"/>
                <a:gd name="connsiteX173" fmla="*/ 905113 w 1058709"/>
                <a:gd name="connsiteY173" fmla="*/ 482726 h 1140988"/>
                <a:gd name="connsiteX174" fmla="*/ 905113 w 1058709"/>
                <a:gd name="connsiteY174" fmla="*/ 447070 h 1140988"/>
                <a:gd name="connsiteX175" fmla="*/ 916085 w 1058709"/>
                <a:gd name="connsiteY175" fmla="*/ 447070 h 1140988"/>
                <a:gd name="connsiteX176" fmla="*/ 929799 w 1058709"/>
                <a:gd name="connsiteY176" fmla="*/ 458041 h 114098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 ang="0">
                  <a:pos x="connsiteX136" y="connsiteY136"/>
                </a:cxn>
                <a:cxn ang="0">
                  <a:pos x="connsiteX137" y="connsiteY137"/>
                </a:cxn>
                <a:cxn ang="0">
                  <a:pos x="connsiteX138" y="connsiteY138"/>
                </a:cxn>
                <a:cxn ang="0">
                  <a:pos x="connsiteX139" y="connsiteY139"/>
                </a:cxn>
                <a:cxn ang="0">
                  <a:pos x="connsiteX140" y="connsiteY140"/>
                </a:cxn>
                <a:cxn ang="0">
                  <a:pos x="connsiteX141" y="connsiteY141"/>
                </a:cxn>
                <a:cxn ang="0">
                  <a:pos x="connsiteX142" y="connsiteY142"/>
                </a:cxn>
                <a:cxn ang="0">
                  <a:pos x="connsiteX143" y="connsiteY143"/>
                </a:cxn>
                <a:cxn ang="0">
                  <a:pos x="connsiteX144" y="connsiteY144"/>
                </a:cxn>
                <a:cxn ang="0">
                  <a:pos x="connsiteX145" y="connsiteY145"/>
                </a:cxn>
                <a:cxn ang="0">
                  <a:pos x="connsiteX146" y="connsiteY146"/>
                </a:cxn>
                <a:cxn ang="0">
                  <a:pos x="connsiteX147" y="connsiteY147"/>
                </a:cxn>
                <a:cxn ang="0">
                  <a:pos x="connsiteX148" y="connsiteY148"/>
                </a:cxn>
                <a:cxn ang="0">
                  <a:pos x="connsiteX149" y="connsiteY149"/>
                </a:cxn>
                <a:cxn ang="0">
                  <a:pos x="connsiteX150" y="connsiteY150"/>
                </a:cxn>
                <a:cxn ang="0">
                  <a:pos x="connsiteX151" y="connsiteY151"/>
                </a:cxn>
                <a:cxn ang="0">
                  <a:pos x="connsiteX152" y="connsiteY152"/>
                </a:cxn>
                <a:cxn ang="0">
                  <a:pos x="connsiteX153" y="connsiteY153"/>
                </a:cxn>
                <a:cxn ang="0">
                  <a:pos x="connsiteX154" y="connsiteY154"/>
                </a:cxn>
                <a:cxn ang="0">
                  <a:pos x="connsiteX155" y="connsiteY155"/>
                </a:cxn>
                <a:cxn ang="0">
                  <a:pos x="connsiteX156" y="connsiteY156"/>
                </a:cxn>
                <a:cxn ang="0">
                  <a:pos x="connsiteX157" y="connsiteY157"/>
                </a:cxn>
                <a:cxn ang="0">
                  <a:pos x="connsiteX158" y="connsiteY158"/>
                </a:cxn>
                <a:cxn ang="0">
                  <a:pos x="connsiteX159" y="connsiteY159"/>
                </a:cxn>
                <a:cxn ang="0">
                  <a:pos x="connsiteX160" y="connsiteY160"/>
                </a:cxn>
                <a:cxn ang="0">
                  <a:pos x="connsiteX161" y="connsiteY161"/>
                </a:cxn>
                <a:cxn ang="0">
                  <a:pos x="connsiteX162" y="connsiteY162"/>
                </a:cxn>
                <a:cxn ang="0">
                  <a:pos x="connsiteX163" y="connsiteY163"/>
                </a:cxn>
                <a:cxn ang="0">
                  <a:pos x="connsiteX164" y="connsiteY164"/>
                </a:cxn>
                <a:cxn ang="0">
                  <a:pos x="connsiteX165" y="connsiteY165"/>
                </a:cxn>
                <a:cxn ang="0">
                  <a:pos x="connsiteX166" y="connsiteY166"/>
                </a:cxn>
                <a:cxn ang="0">
                  <a:pos x="connsiteX167" y="connsiteY167"/>
                </a:cxn>
                <a:cxn ang="0">
                  <a:pos x="connsiteX168" y="connsiteY168"/>
                </a:cxn>
                <a:cxn ang="0">
                  <a:pos x="connsiteX169" y="connsiteY169"/>
                </a:cxn>
                <a:cxn ang="0">
                  <a:pos x="connsiteX170" y="connsiteY170"/>
                </a:cxn>
                <a:cxn ang="0">
                  <a:pos x="connsiteX171" y="connsiteY171"/>
                </a:cxn>
                <a:cxn ang="0">
                  <a:pos x="connsiteX172" y="connsiteY172"/>
                </a:cxn>
                <a:cxn ang="0">
                  <a:pos x="connsiteX173" y="connsiteY173"/>
                </a:cxn>
                <a:cxn ang="0">
                  <a:pos x="connsiteX174" y="connsiteY174"/>
                </a:cxn>
                <a:cxn ang="0">
                  <a:pos x="connsiteX175" y="connsiteY175"/>
                </a:cxn>
                <a:cxn ang="0">
                  <a:pos x="connsiteX176" y="connsiteY176"/>
                </a:cxn>
              </a:cxnLst>
              <a:rect l="l" t="t" r="r" b="b"/>
              <a:pathLst>
                <a:path w="1058709" h="1140988">
                  <a:moveTo>
                    <a:pt x="1058709" y="447070"/>
                  </a:moveTo>
                  <a:lnTo>
                    <a:pt x="1044995" y="386729"/>
                  </a:lnTo>
                  <a:cubicBezTo>
                    <a:pt x="1039510" y="364787"/>
                    <a:pt x="1025796" y="348331"/>
                    <a:pt x="1003854" y="342845"/>
                  </a:cubicBezTo>
                  <a:cubicBezTo>
                    <a:pt x="1012082" y="315418"/>
                    <a:pt x="1017568" y="287990"/>
                    <a:pt x="1017568" y="260562"/>
                  </a:cubicBezTo>
                  <a:cubicBezTo>
                    <a:pt x="1017568" y="202964"/>
                    <a:pt x="998368" y="142624"/>
                    <a:pt x="962712" y="95997"/>
                  </a:cubicBezTo>
                  <a:lnTo>
                    <a:pt x="891399" y="0"/>
                  </a:lnTo>
                  <a:lnTo>
                    <a:pt x="820088" y="95997"/>
                  </a:lnTo>
                  <a:cubicBezTo>
                    <a:pt x="784432" y="142624"/>
                    <a:pt x="765233" y="200221"/>
                    <a:pt x="765233" y="260562"/>
                  </a:cubicBezTo>
                  <a:cubicBezTo>
                    <a:pt x="765233" y="263305"/>
                    <a:pt x="765233" y="263305"/>
                    <a:pt x="765233" y="266048"/>
                  </a:cubicBezTo>
                  <a:lnTo>
                    <a:pt x="691178" y="266048"/>
                  </a:lnTo>
                  <a:cubicBezTo>
                    <a:pt x="633580" y="266048"/>
                    <a:pt x="575981" y="282504"/>
                    <a:pt x="526612" y="315418"/>
                  </a:cubicBezTo>
                  <a:cubicBezTo>
                    <a:pt x="485470" y="287990"/>
                    <a:pt x="438843" y="271533"/>
                    <a:pt x="392217" y="266048"/>
                  </a:cubicBezTo>
                  <a:cubicBezTo>
                    <a:pt x="397701" y="249591"/>
                    <a:pt x="400445" y="230392"/>
                    <a:pt x="400445" y="211193"/>
                  </a:cubicBezTo>
                  <a:cubicBezTo>
                    <a:pt x="400445" y="101482"/>
                    <a:pt x="309934" y="10971"/>
                    <a:pt x="200223" y="10971"/>
                  </a:cubicBezTo>
                  <a:cubicBezTo>
                    <a:pt x="90513" y="10971"/>
                    <a:pt x="0" y="101482"/>
                    <a:pt x="0" y="211193"/>
                  </a:cubicBezTo>
                  <a:cubicBezTo>
                    <a:pt x="0" y="282504"/>
                    <a:pt x="35657" y="326389"/>
                    <a:pt x="65827" y="362045"/>
                  </a:cubicBezTo>
                  <a:cubicBezTo>
                    <a:pt x="85027" y="386729"/>
                    <a:pt x="101483" y="405928"/>
                    <a:pt x="109711" y="430614"/>
                  </a:cubicBezTo>
                  <a:lnTo>
                    <a:pt x="109711" y="430614"/>
                  </a:lnTo>
                  <a:cubicBezTo>
                    <a:pt x="43885" y="463527"/>
                    <a:pt x="0" y="532096"/>
                    <a:pt x="0" y="608893"/>
                  </a:cubicBezTo>
                  <a:cubicBezTo>
                    <a:pt x="0" y="718604"/>
                    <a:pt x="90513" y="809115"/>
                    <a:pt x="200223" y="809115"/>
                  </a:cubicBezTo>
                  <a:cubicBezTo>
                    <a:pt x="309934" y="809115"/>
                    <a:pt x="400445" y="718604"/>
                    <a:pt x="400445" y="608893"/>
                  </a:cubicBezTo>
                  <a:cubicBezTo>
                    <a:pt x="400445" y="532096"/>
                    <a:pt x="359304" y="463527"/>
                    <a:pt x="290734" y="430614"/>
                  </a:cubicBezTo>
                  <a:lnTo>
                    <a:pt x="290734" y="430614"/>
                  </a:lnTo>
                  <a:cubicBezTo>
                    <a:pt x="296220" y="405928"/>
                    <a:pt x="315418" y="383987"/>
                    <a:pt x="334618" y="362045"/>
                  </a:cubicBezTo>
                  <a:cubicBezTo>
                    <a:pt x="348332" y="342845"/>
                    <a:pt x="364789" y="323646"/>
                    <a:pt x="378503" y="301704"/>
                  </a:cubicBezTo>
                  <a:cubicBezTo>
                    <a:pt x="425129" y="304446"/>
                    <a:pt x="471756" y="320903"/>
                    <a:pt x="510156" y="348331"/>
                  </a:cubicBezTo>
                  <a:lnTo>
                    <a:pt x="510156" y="811857"/>
                  </a:lnTo>
                  <a:lnTo>
                    <a:pt x="386731" y="811857"/>
                  </a:lnTo>
                  <a:cubicBezTo>
                    <a:pt x="373017" y="825571"/>
                    <a:pt x="356560" y="839285"/>
                    <a:pt x="337362" y="847513"/>
                  </a:cubicBezTo>
                  <a:lnTo>
                    <a:pt x="910599" y="847513"/>
                  </a:lnTo>
                  <a:lnTo>
                    <a:pt x="910599" y="617122"/>
                  </a:lnTo>
                  <a:cubicBezTo>
                    <a:pt x="918827" y="603408"/>
                    <a:pt x="929799" y="586951"/>
                    <a:pt x="946255" y="567752"/>
                  </a:cubicBezTo>
                  <a:lnTo>
                    <a:pt x="946255" y="885912"/>
                  </a:lnTo>
                  <a:lnTo>
                    <a:pt x="581467" y="885912"/>
                  </a:lnTo>
                  <a:lnTo>
                    <a:pt x="581467" y="905112"/>
                  </a:lnTo>
                  <a:cubicBezTo>
                    <a:pt x="581467" y="935282"/>
                    <a:pt x="556783" y="959967"/>
                    <a:pt x="526612" y="959967"/>
                  </a:cubicBezTo>
                  <a:cubicBezTo>
                    <a:pt x="496442" y="959967"/>
                    <a:pt x="471756" y="935282"/>
                    <a:pt x="471756" y="905112"/>
                  </a:cubicBezTo>
                  <a:lnTo>
                    <a:pt x="471756" y="885912"/>
                  </a:lnTo>
                  <a:lnTo>
                    <a:pt x="271535" y="885912"/>
                  </a:lnTo>
                  <a:lnTo>
                    <a:pt x="271535" y="874941"/>
                  </a:lnTo>
                  <a:cubicBezTo>
                    <a:pt x="260563" y="877684"/>
                    <a:pt x="246849" y="880426"/>
                    <a:pt x="235879" y="883169"/>
                  </a:cubicBezTo>
                  <a:lnTo>
                    <a:pt x="235879" y="1066934"/>
                  </a:lnTo>
                  <a:cubicBezTo>
                    <a:pt x="235879" y="1086134"/>
                    <a:pt x="219421" y="1102590"/>
                    <a:pt x="200223" y="1102590"/>
                  </a:cubicBezTo>
                  <a:cubicBezTo>
                    <a:pt x="181024" y="1102590"/>
                    <a:pt x="164566" y="1086134"/>
                    <a:pt x="164566" y="1066934"/>
                  </a:cubicBezTo>
                  <a:lnTo>
                    <a:pt x="164566" y="883169"/>
                  </a:lnTo>
                  <a:cubicBezTo>
                    <a:pt x="150852" y="880426"/>
                    <a:pt x="139882" y="877684"/>
                    <a:pt x="128910" y="874941"/>
                  </a:cubicBezTo>
                  <a:lnTo>
                    <a:pt x="128910" y="1066934"/>
                  </a:lnTo>
                  <a:cubicBezTo>
                    <a:pt x="128910" y="1108076"/>
                    <a:pt x="161824" y="1140989"/>
                    <a:pt x="202965" y="1140989"/>
                  </a:cubicBezTo>
                  <a:cubicBezTo>
                    <a:pt x="244107" y="1140989"/>
                    <a:pt x="277021" y="1108076"/>
                    <a:pt x="277021" y="1066934"/>
                  </a:cubicBezTo>
                  <a:lnTo>
                    <a:pt x="277021" y="921568"/>
                  </a:lnTo>
                  <a:lnTo>
                    <a:pt x="441587" y="921568"/>
                  </a:lnTo>
                  <a:cubicBezTo>
                    <a:pt x="449815" y="962709"/>
                    <a:pt x="485470" y="995622"/>
                    <a:pt x="529355" y="995622"/>
                  </a:cubicBezTo>
                  <a:cubicBezTo>
                    <a:pt x="573239" y="995622"/>
                    <a:pt x="608895" y="965452"/>
                    <a:pt x="617123" y="921568"/>
                  </a:cubicBezTo>
                  <a:lnTo>
                    <a:pt x="946255" y="921568"/>
                  </a:lnTo>
                  <a:cubicBezTo>
                    <a:pt x="965454" y="921568"/>
                    <a:pt x="981912" y="905112"/>
                    <a:pt x="981912" y="885912"/>
                  </a:cubicBezTo>
                  <a:lnTo>
                    <a:pt x="981912" y="490954"/>
                  </a:lnTo>
                  <a:cubicBezTo>
                    <a:pt x="981912" y="474498"/>
                    <a:pt x="976426" y="458041"/>
                    <a:pt x="968198" y="444327"/>
                  </a:cubicBezTo>
                  <a:lnTo>
                    <a:pt x="1058709" y="444327"/>
                  </a:lnTo>
                  <a:close/>
                  <a:moveTo>
                    <a:pt x="145368" y="227649"/>
                  </a:moveTo>
                  <a:lnTo>
                    <a:pt x="126168" y="227649"/>
                  </a:lnTo>
                  <a:cubicBezTo>
                    <a:pt x="115197" y="227649"/>
                    <a:pt x="106969" y="219421"/>
                    <a:pt x="106969" y="208450"/>
                  </a:cubicBezTo>
                  <a:cubicBezTo>
                    <a:pt x="106969" y="197479"/>
                    <a:pt x="115197" y="189250"/>
                    <a:pt x="126168" y="189250"/>
                  </a:cubicBezTo>
                  <a:cubicBezTo>
                    <a:pt x="137138" y="189250"/>
                    <a:pt x="145368" y="197479"/>
                    <a:pt x="145368" y="208450"/>
                  </a:cubicBezTo>
                  <a:lnTo>
                    <a:pt x="145368" y="227649"/>
                  </a:lnTo>
                  <a:close/>
                  <a:moveTo>
                    <a:pt x="216679" y="408671"/>
                  </a:moveTo>
                  <a:lnTo>
                    <a:pt x="181024" y="408671"/>
                  </a:lnTo>
                  <a:lnTo>
                    <a:pt x="181024" y="263305"/>
                  </a:lnTo>
                  <a:lnTo>
                    <a:pt x="216679" y="263305"/>
                  </a:lnTo>
                  <a:lnTo>
                    <a:pt x="216679" y="408671"/>
                  </a:lnTo>
                  <a:close/>
                  <a:moveTo>
                    <a:pt x="255079" y="447070"/>
                  </a:moveTo>
                  <a:lnTo>
                    <a:pt x="255079" y="482726"/>
                  </a:lnTo>
                  <a:lnTo>
                    <a:pt x="145368" y="482726"/>
                  </a:lnTo>
                  <a:lnTo>
                    <a:pt x="145368" y="447070"/>
                  </a:lnTo>
                  <a:lnTo>
                    <a:pt x="255079" y="447070"/>
                  </a:lnTo>
                  <a:close/>
                  <a:moveTo>
                    <a:pt x="249593" y="518382"/>
                  </a:moveTo>
                  <a:cubicBezTo>
                    <a:pt x="241365" y="540324"/>
                    <a:pt x="222165" y="554038"/>
                    <a:pt x="197480" y="554038"/>
                  </a:cubicBezTo>
                  <a:cubicBezTo>
                    <a:pt x="172796" y="554038"/>
                    <a:pt x="153596" y="537581"/>
                    <a:pt x="145368" y="518382"/>
                  </a:cubicBezTo>
                  <a:lnTo>
                    <a:pt x="249593" y="518382"/>
                  </a:lnTo>
                  <a:close/>
                  <a:moveTo>
                    <a:pt x="362046" y="608893"/>
                  </a:moveTo>
                  <a:cubicBezTo>
                    <a:pt x="362046" y="699404"/>
                    <a:pt x="287991" y="773459"/>
                    <a:pt x="197480" y="773459"/>
                  </a:cubicBezTo>
                  <a:cubicBezTo>
                    <a:pt x="106969" y="773459"/>
                    <a:pt x="32914" y="699404"/>
                    <a:pt x="32914" y="608893"/>
                  </a:cubicBezTo>
                  <a:cubicBezTo>
                    <a:pt x="32914" y="554038"/>
                    <a:pt x="60341" y="501925"/>
                    <a:pt x="106969" y="471755"/>
                  </a:cubicBezTo>
                  <a:lnTo>
                    <a:pt x="106969" y="499183"/>
                  </a:lnTo>
                  <a:cubicBezTo>
                    <a:pt x="106969" y="548552"/>
                    <a:pt x="148110" y="589694"/>
                    <a:pt x="197480" y="589694"/>
                  </a:cubicBezTo>
                  <a:cubicBezTo>
                    <a:pt x="246849" y="589694"/>
                    <a:pt x="287991" y="548552"/>
                    <a:pt x="287991" y="499183"/>
                  </a:cubicBezTo>
                  <a:lnTo>
                    <a:pt x="287991" y="471755"/>
                  </a:lnTo>
                  <a:cubicBezTo>
                    <a:pt x="334618" y="504668"/>
                    <a:pt x="362046" y="554038"/>
                    <a:pt x="362046" y="608893"/>
                  </a:cubicBezTo>
                  <a:lnTo>
                    <a:pt x="362046" y="608893"/>
                  </a:lnTo>
                  <a:close/>
                  <a:moveTo>
                    <a:pt x="304448" y="337359"/>
                  </a:moveTo>
                  <a:cubicBezTo>
                    <a:pt x="285248" y="359302"/>
                    <a:pt x="268793" y="381244"/>
                    <a:pt x="257821" y="408671"/>
                  </a:cubicBezTo>
                  <a:lnTo>
                    <a:pt x="252335" y="408671"/>
                  </a:lnTo>
                  <a:lnTo>
                    <a:pt x="252335" y="263305"/>
                  </a:lnTo>
                  <a:lnTo>
                    <a:pt x="271535" y="263305"/>
                  </a:lnTo>
                  <a:cubicBezTo>
                    <a:pt x="301704" y="263305"/>
                    <a:pt x="326390" y="238620"/>
                    <a:pt x="326390" y="208450"/>
                  </a:cubicBezTo>
                  <a:cubicBezTo>
                    <a:pt x="326390" y="178280"/>
                    <a:pt x="301704" y="153594"/>
                    <a:pt x="271535" y="153594"/>
                  </a:cubicBezTo>
                  <a:cubicBezTo>
                    <a:pt x="241365" y="153594"/>
                    <a:pt x="216679" y="178280"/>
                    <a:pt x="216679" y="208450"/>
                  </a:cubicBezTo>
                  <a:lnTo>
                    <a:pt x="216679" y="227649"/>
                  </a:lnTo>
                  <a:lnTo>
                    <a:pt x="181024" y="227649"/>
                  </a:lnTo>
                  <a:lnTo>
                    <a:pt x="181024" y="208450"/>
                  </a:lnTo>
                  <a:cubicBezTo>
                    <a:pt x="181024" y="178280"/>
                    <a:pt x="156338" y="153594"/>
                    <a:pt x="126168" y="153594"/>
                  </a:cubicBezTo>
                  <a:cubicBezTo>
                    <a:pt x="95997" y="153594"/>
                    <a:pt x="71313" y="178280"/>
                    <a:pt x="71313" y="208450"/>
                  </a:cubicBezTo>
                  <a:cubicBezTo>
                    <a:pt x="71313" y="238620"/>
                    <a:pt x="95997" y="263305"/>
                    <a:pt x="126168" y="263305"/>
                  </a:cubicBezTo>
                  <a:lnTo>
                    <a:pt x="145368" y="263305"/>
                  </a:lnTo>
                  <a:lnTo>
                    <a:pt x="145368" y="408671"/>
                  </a:lnTo>
                  <a:lnTo>
                    <a:pt x="139882" y="408671"/>
                  </a:lnTo>
                  <a:cubicBezTo>
                    <a:pt x="128910" y="381244"/>
                    <a:pt x="112454" y="359302"/>
                    <a:pt x="93255" y="337359"/>
                  </a:cubicBezTo>
                  <a:cubicBezTo>
                    <a:pt x="65827" y="301704"/>
                    <a:pt x="35657" y="266048"/>
                    <a:pt x="35657" y="208450"/>
                  </a:cubicBezTo>
                  <a:cubicBezTo>
                    <a:pt x="35657" y="117938"/>
                    <a:pt x="109711" y="43884"/>
                    <a:pt x="200223" y="43884"/>
                  </a:cubicBezTo>
                  <a:cubicBezTo>
                    <a:pt x="290734" y="43884"/>
                    <a:pt x="364789" y="117938"/>
                    <a:pt x="364789" y="208450"/>
                  </a:cubicBezTo>
                  <a:cubicBezTo>
                    <a:pt x="362046" y="268790"/>
                    <a:pt x="334618" y="304446"/>
                    <a:pt x="304448" y="337359"/>
                  </a:cubicBezTo>
                  <a:lnTo>
                    <a:pt x="304448" y="337359"/>
                  </a:lnTo>
                  <a:close/>
                  <a:moveTo>
                    <a:pt x="255079" y="227649"/>
                  </a:moveTo>
                  <a:lnTo>
                    <a:pt x="255079" y="208450"/>
                  </a:lnTo>
                  <a:cubicBezTo>
                    <a:pt x="255079" y="197479"/>
                    <a:pt x="263307" y="189250"/>
                    <a:pt x="274277" y="189250"/>
                  </a:cubicBezTo>
                  <a:cubicBezTo>
                    <a:pt x="285248" y="189250"/>
                    <a:pt x="293476" y="197479"/>
                    <a:pt x="293476" y="208450"/>
                  </a:cubicBezTo>
                  <a:cubicBezTo>
                    <a:pt x="293476" y="219421"/>
                    <a:pt x="285248" y="227649"/>
                    <a:pt x="274277" y="227649"/>
                  </a:cubicBezTo>
                  <a:lnTo>
                    <a:pt x="255079" y="227649"/>
                  </a:lnTo>
                  <a:close/>
                  <a:moveTo>
                    <a:pt x="872201" y="373015"/>
                  </a:moveTo>
                  <a:lnTo>
                    <a:pt x="872201" y="408671"/>
                  </a:lnTo>
                  <a:lnTo>
                    <a:pt x="847516" y="408671"/>
                  </a:lnTo>
                  <a:lnTo>
                    <a:pt x="825574" y="364787"/>
                  </a:lnTo>
                  <a:cubicBezTo>
                    <a:pt x="809116" y="331874"/>
                    <a:pt x="800888" y="296218"/>
                    <a:pt x="800888" y="257819"/>
                  </a:cubicBezTo>
                  <a:cubicBezTo>
                    <a:pt x="800888" y="235877"/>
                    <a:pt x="803632" y="211193"/>
                    <a:pt x="811860" y="191993"/>
                  </a:cubicBezTo>
                  <a:lnTo>
                    <a:pt x="973682" y="191993"/>
                  </a:lnTo>
                  <a:cubicBezTo>
                    <a:pt x="979168" y="213935"/>
                    <a:pt x="984654" y="235877"/>
                    <a:pt x="984654" y="257819"/>
                  </a:cubicBezTo>
                  <a:cubicBezTo>
                    <a:pt x="984654" y="293475"/>
                    <a:pt x="976426" y="331874"/>
                    <a:pt x="959969" y="364787"/>
                  </a:cubicBezTo>
                  <a:lnTo>
                    <a:pt x="938027" y="408671"/>
                  </a:lnTo>
                  <a:lnTo>
                    <a:pt x="913343" y="408671"/>
                  </a:lnTo>
                  <a:lnTo>
                    <a:pt x="913343" y="373015"/>
                  </a:lnTo>
                  <a:lnTo>
                    <a:pt x="872201" y="373015"/>
                  </a:lnTo>
                  <a:close/>
                  <a:moveTo>
                    <a:pt x="789918" y="375758"/>
                  </a:moveTo>
                  <a:cubicBezTo>
                    <a:pt x="789918" y="378501"/>
                    <a:pt x="792660" y="378501"/>
                    <a:pt x="792660" y="381244"/>
                  </a:cubicBezTo>
                  <a:lnTo>
                    <a:pt x="806374" y="411414"/>
                  </a:lnTo>
                  <a:lnTo>
                    <a:pt x="767975" y="411414"/>
                  </a:lnTo>
                  <a:lnTo>
                    <a:pt x="770719" y="397701"/>
                  </a:lnTo>
                  <a:cubicBezTo>
                    <a:pt x="773461" y="383987"/>
                    <a:pt x="781689" y="378501"/>
                    <a:pt x="789918" y="375758"/>
                  </a:cubicBezTo>
                  <a:lnTo>
                    <a:pt x="789918" y="375758"/>
                  </a:lnTo>
                  <a:close/>
                  <a:moveTo>
                    <a:pt x="1009340" y="394958"/>
                  </a:moveTo>
                  <a:lnTo>
                    <a:pt x="1012082" y="408671"/>
                  </a:lnTo>
                  <a:lnTo>
                    <a:pt x="973682" y="408671"/>
                  </a:lnTo>
                  <a:lnTo>
                    <a:pt x="987396" y="378501"/>
                  </a:lnTo>
                  <a:cubicBezTo>
                    <a:pt x="987396" y="375758"/>
                    <a:pt x="990140" y="375758"/>
                    <a:pt x="990140" y="373015"/>
                  </a:cubicBezTo>
                  <a:cubicBezTo>
                    <a:pt x="1001110" y="378501"/>
                    <a:pt x="1006596" y="383987"/>
                    <a:pt x="1009340" y="394958"/>
                  </a:cubicBezTo>
                  <a:lnTo>
                    <a:pt x="1009340" y="394958"/>
                  </a:lnTo>
                  <a:close/>
                  <a:moveTo>
                    <a:pt x="891399" y="57598"/>
                  </a:moveTo>
                  <a:lnTo>
                    <a:pt x="935285" y="115196"/>
                  </a:lnTo>
                  <a:cubicBezTo>
                    <a:pt x="943513" y="126167"/>
                    <a:pt x="951741" y="139881"/>
                    <a:pt x="959969" y="153594"/>
                  </a:cubicBezTo>
                  <a:lnTo>
                    <a:pt x="825574" y="153594"/>
                  </a:lnTo>
                  <a:cubicBezTo>
                    <a:pt x="831060" y="139881"/>
                    <a:pt x="839288" y="126167"/>
                    <a:pt x="850258" y="115196"/>
                  </a:cubicBezTo>
                  <a:lnTo>
                    <a:pt x="891399" y="57598"/>
                  </a:lnTo>
                  <a:close/>
                  <a:moveTo>
                    <a:pt x="872201" y="809115"/>
                  </a:moveTo>
                  <a:lnTo>
                    <a:pt x="545811" y="809115"/>
                  </a:lnTo>
                  <a:lnTo>
                    <a:pt x="545811" y="345588"/>
                  </a:lnTo>
                  <a:cubicBezTo>
                    <a:pt x="586953" y="315418"/>
                    <a:pt x="639066" y="298961"/>
                    <a:pt x="691178" y="298961"/>
                  </a:cubicBezTo>
                  <a:lnTo>
                    <a:pt x="767975" y="298961"/>
                  </a:lnTo>
                  <a:cubicBezTo>
                    <a:pt x="770719" y="312675"/>
                    <a:pt x="773461" y="326389"/>
                    <a:pt x="778947" y="340102"/>
                  </a:cubicBezTo>
                  <a:cubicBezTo>
                    <a:pt x="759747" y="348331"/>
                    <a:pt x="743291" y="364787"/>
                    <a:pt x="737805" y="383987"/>
                  </a:cubicBezTo>
                  <a:lnTo>
                    <a:pt x="724091" y="444327"/>
                  </a:lnTo>
                  <a:lnTo>
                    <a:pt x="814602" y="444327"/>
                  </a:lnTo>
                  <a:cubicBezTo>
                    <a:pt x="806374" y="458041"/>
                    <a:pt x="800888" y="474498"/>
                    <a:pt x="800888" y="490954"/>
                  </a:cubicBezTo>
                  <a:cubicBezTo>
                    <a:pt x="800888" y="512896"/>
                    <a:pt x="809116" y="532096"/>
                    <a:pt x="822830" y="548552"/>
                  </a:cubicBezTo>
                  <a:cubicBezTo>
                    <a:pt x="847516" y="575980"/>
                    <a:pt x="863972" y="597922"/>
                    <a:pt x="872201" y="614379"/>
                  </a:cubicBezTo>
                  <a:lnTo>
                    <a:pt x="872201" y="809115"/>
                  </a:lnTo>
                  <a:close/>
                  <a:moveTo>
                    <a:pt x="929799" y="458041"/>
                  </a:moveTo>
                  <a:cubicBezTo>
                    <a:pt x="938027" y="466270"/>
                    <a:pt x="943513" y="479983"/>
                    <a:pt x="943513" y="493697"/>
                  </a:cubicBezTo>
                  <a:cubicBezTo>
                    <a:pt x="943513" y="504668"/>
                    <a:pt x="938027" y="518382"/>
                    <a:pt x="929799" y="526610"/>
                  </a:cubicBezTo>
                  <a:cubicBezTo>
                    <a:pt x="916085" y="540324"/>
                    <a:pt x="899629" y="559523"/>
                    <a:pt x="888657" y="575980"/>
                  </a:cubicBezTo>
                  <a:cubicBezTo>
                    <a:pt x="874943" y="559523"/>
                    <a:pt x="861230" y="540324"/>
                    <a:pt x="847516" y="526610"/>
                  </a:cubicBezTo>
                  <a:cubicBezTo>
                    <a:pt x="839288" y="518382"/>
                    <a:pt x="833802" y="504668"/>
                    <a:pt x="833802" y="493697"/>
                  </a:cubicBezTo>
                  <a:cubicBezTo>
                    <a:pt x="833802" y="479983"/>
                    <a:pt x="839288" y="469012"/>
                    <a:pt x="847516" y="458041"/>
                  </a:cubicBezTo>
                  <a:lnTo>
                    <a:pt x="858488" y="447070"/>
                  </a:lnTo>
                  <a:lnTo>
                    <a:pt x="869458" y="447070"/>
                  </a:lnTo>
                  <a:lnTo>
                    <a:pt x="869458" y="482726"/>
                  </a:lnTo>
                  <a:lnTo>
                    <a:pt x="905113" y="482726"/>
                  </a:lnTo>
                  <a:lnTo>
                    <a:pt x="905113" y="447070"/>
                  </a:lnTo>
                  <a:lnTo>
                    <a:pt x="916085" y="447070"/>
                  </a:lnTo>
                  <a:lnTo>
                    <a:pt x="929799" y="458041"/>
                  </a:lnTo>
                  <a:close/>
                </a:path>
              </a:pathLst>
            </a:custGeom>
            <a:grpFill/>
            <a:ln w="27426" cap="flat">
              <a:noFill/>
              <a:prstDash val="solid"/>
              <a:miter/>
            </a:ln>
          </p:spPr>
          <p:txBody>
            <a:bodyPr rtlCol="0" anchor="ctr"/>
            <a:lstStyle/>
            <a:p>
              <a:endParaRPr lang="nl-NL"/>
            </a:p>
          </p:txBody>
        </p:sp>
        <p:sp>
          <p:nvSpPr>
            <p:cNvPr id="31" name="Freeform 30">
              <a:extLst>
                <a:ext uri="{FF2B5EF4-FFF2-40B4-BE49-F238E27FC236}">
                  <a16:creationId xmlns:a16="http://schemas.microsoft.com/office/drawing/2014/main" id="{42B39FF1-38FF-1F46-639C-9255AEA836AB}"/>
                </a:ext>
              </a:extLst>
            </p:cNvPr>
            <p:cNvSpPr/>
            <p:nvPr/>
          </p:nvSpPr>
          <p:spPr>
            <a:xfrm>
              <a:off x="8878411" y="4365959"/>
              <a:ext cx="35655" cy="35655"/>
            </a:xfrm>
            <a:custGeom>
              <a:avLst/>
              <a:gdLst>
                <a:gd name="connsiteX0" fmla="*/ 0 w 35655"/>
                <a:gd name="connsiteY0" fmla="*/ 0 h 35655"/>
                <a:gd name="connsiteX1" fmla="*/ 35656 w 35655"/>
                <a:gd name="connsiteY1" fmla="*/ 0 h 35655"/>
                <a:gd name="connsiteX2" fmla="*/ 35656 w 35655"/>
                <a:gd name="connsiteY2" fmla="*/ 35656 h 35655"/>
                <a:gd name="connsiteX3" fmla="*/ 0 w 35655"/>
                <a:gd name="connsiteY3" fmla="*/ 35656 h 35655"/>
              </a:gdLst>
              <a:ahLst/>
              <a:cxnLst>
                <a:cxn ang="0">
                  <a:pos x="connsiteX0" y="connsiteY0"/>
                </a:cxn>
                <a:cxn ang="0">
                  <a:pos x="connsiteX1" y="connsiteY1"/>
                </a:cxn>
                <a:cxn ang="0">
                  <a:pos x="connsiteX2" y="connsiteY2"/>
                </a:cxn>
                <a:cxn ang="0">
                  <a:pos x="connsiteX3" y="connsiteY3"/>
                </a:cxn>
              </a:cxnLst>
              <a:rect l="l" t="t" r="r" b="b"/>
              <a:pathLst>
                <a:path w="35655" h="35655">
                  <a:moveTo>
                    <a:pt x="0" y="0"/>
                  </a:moveTo>
                  <a:lnTo>
                    <a:pt x="35656" y="0"/>
                  </a:lnTo>
                  <a:lnTo>
                    <a:pt x="35656" y="35656"/>
                  </a:lnTo>
                  <a:lnTo>
                    <a:pt x="0" y="35656"/>
                  </a:lnTo>
                  <a:close/>
                </a:path>
              </a:pathLst>
            </a:custGeom>
            <a:grpFill/>
            <a:ln w="27426" cap="flat">
              <a:noFill/>
              <a:prstDash val="solid"/>
              <a:miter/>
            </a:ln>
          </p:spPr>
          <p:txBody>
            <a:bodyPr rtlCol="0" anchor="ctr"/>
            <a:lstStyle/>
            <a:p>
              <a:endParaRPr lang="nl-NL"/>
            </a:p>
          </p:txBody>
        </p:sp>
        <p:sp>
          <p:nvSpPr>
            <p:cNvPr id="32" name="Freeform 31">
              <a:extLst>
                <a:ext uri="{FF2B5EF4-FFF2-40B4-BE49-F238E27FC236}">
                  <a16:creationId xmlns:a16="http://schemas.microsoft.com/office/drawing/2014/main" id="{DEFD8F4B-25E0-685A-73F6-28FFFF9A6633}"/>
                </a:ext>
              </a:extLst>
            </p:cNvPr>
            <p:cNvSpPr/>
            <p:nvPr/>
          </p:nvSpPr>
          <p:spPr>
            <a:xfrm>
              <a:off x="8952465" y="4365959"/>
              <a:ext cx="35655" cy="35655"/>
            </a:xfrm>
            <a:custGeom>
              <a:avLst/>
              <a:gdLst>
                <a:gd name="connsiteX0" fmla="*/ 1 w 35655"/>
                <a:gd name="connsiteY0" fmla="*/ 0 h 35655"/>
                <a:gd name="connsiteX1" fmla="*/ 35656 w 35655"/>
                <a:gd name="connsiteY1" fmla="*/ 0 h 35655"/>
                <a:gd name="connsiteX2" fmla="*/ 35656 w 35655"/>
                <a:gd name="connsiteY2" fmla="*/ 35656 h 35655"/>
                <a:gd name="connsiteX3" fmla="*/ 1 w 35655"/>
                <a:gd name="connsiteY3" fmla="*/ 35656 h 35655"/>
              </a:gdLst>
              <a:ahLst/>
              <a:cxnLst>
                <a:cxn ang="0">
                  <a:pos x="connsiteX0" y="connsiteY0"/>
                </a:cxn>
                <a:cxn ang="0">
                  <a:pos x="connsiteX1" y="connsiteY1"/>
                </a:cxn>
                <a:cxn ang="0">
                  <a:pos x="connsiteX2" y="connsiteY2"/>
                </a:cxn>
                <a:cxn ang="0">
                  <a:pos x="connsiteX3" y="connsiteY3"/>
                </a:cxn>
              </a:cxnLst>
              <a:rect l="l" t="t" r="r" b="b"/>
              <a:pathLst>
                <a:path w="35655" h="35655">
                  <a:moveTo>
                    <a:pt x="1" y="0"/>
                  </a:moveTo>
                  <a:lnTo>
                    <a:pt x="35656" y="0"/>
                  </a:lnTo>
                  <a:lnTo>
                    <a:pt x="35656" y="35656"/>
                  </a:lnTo>
                  <a:lnTo>
                    <a:pt x="1" y="35656"/>
                  </a:lnTo>
                  <a:close/>
                </a:path>
              </a:pathLst>
            </a:custGeom>
            <a:grpFill/>
            <a:ln w="27426" cap="flat">
              <a:noFill/>
              <a:prstDash val="solid"/>
              <a:miter/>
            </a:ln>
          </p:spPr>
          <p:txBody>
            <a:bodyPr rtlCol="0" anchor="ctr"/>
            <a:lstStyle/>
            <a:p>
              <a:endParaRPr lang="nl-NL"/>
            </a:p>
          </p:txBody>
        </p:sp>
        <p:sp>
          <p:nvSpPr>
            <p:cNvPr id="33" name="Freeform 32">
              <a:extLst>
                <a:ext uri="{FF2B5EF4-FFF2-40B4-BE49-F238E27FC236}">
                  <a16:creationId xmlns:a16="http://schemas.microsoft.com/office/drawing/2014/main" id="{E00AC424-B3D9-CFA7-F7ED-36B4DCFECFDA}"/>
                </a:ext>
              </a:extLst>
            </p:cNvPr>
            <p:cNvSpPr/>
            <p:nvPr/>
          </p:nvSpPr>
          <p:spPr>
            <a:xfrm>
              <a:off x="8807099" y="4365959"/>
              <a:ext cx="35655" cy="35655"/>
            </a:xfrm>
            <a:custGeom>
              <a:avLst/>
              <a:gdLst>
                <a:gd name="connsiteX0" fmla="*/ -1 w 35655"/>
                <a:gd name="connsiteY0" fmla="*/ 0 h 35655"/>
                <a:gd name="connsiteX1" fmla="*/ 35655 w 35655"/>
                <a:gd name="connsiteY1" fmla="*/ 0 h 35655"/>
                <a:gd name="connsiteX2" fmla="*/ 35655 w 35655"/>
                <a:gd name="connsiteY2" fmla="*/ 35656 h 35655"/>
                <a:gd name="connsiteX3" fmla="*/ -1 w 35655"/>
                <a:gd name="connsiteY3" fmla="*/ 35656 h 35655"/>
              </a:gdLst>
              <a:ahLst/>
              <a:cxnLst>
                <a:cxn ang="0">
                  <a:pos x="connsiteX0" y="connsiteY0"/>
                </a:cxn>
                <a:cxn ang="0">
                  <a:pos x="connsiteX1" y="connsiteY1"/>
                </a:cxn>
                <a:cxn ang="0">
                  <a:pos x="connsiteX2" y="connsiteY2"/>
                </a:cxn>
                <a:cxn ang="0">
                  <a:pos x="connsiteX3" y="connsiteY3"/>
                </a:cxn>
              </a:cxnLst>
              <a:rect l="l" t="t" r="r" b="b"/>
              <a:pathLst>
                <a:path w="35655" h="35655">
                  <a:moveTo>
                    <a:pt x="-1" y="0"/>
                  </a:moveTo>
                  <a:lnTo>
                    <a:pt x="35655" y="0"/>
                  </a:lnTo>
                  <a:lnTo>
                    <a:pt x="35655" y="35656"/>
                  </a:lnTo>
                  <a:lnTo>
                    <a:pt x="-1" y="35656"/>
                  </a:lnTo>
                  <a:close/>
                </a:path>
              </a:pathLst>
            </a:custGeom>
            <a:grpFill/>
            <a:ln w="27426" cap="flat">
              <a:noFill/>
              <a:prstDash val="solid"/>
              <a:miter/>
            </a:ln>
          </p:spPr>
          <p:txBody>
            <a:bodyPr rtlCol="0" anchor="ctr"/>
            <a:lstStyle/>
            <a:p>
              <a:endParaRPr lang="nl-NL"/>
            </a:p>
          </p:txBody>
        </p:sp>
        <p:sp>
          <p:nvSpPr>
            <p:cNvPr id="34" name="Freeform 33">
              <a:extLst>
                <a:ext uri="{FF2B5EF4-FFF2-40B4-BE49-F238E27FC236}">
                  <a16:creationId xmlns:a16="http://schemas.microsoft.com/office/drawing/2014/main" id="{49F86A13-FFDC-8F65-B3C1-0F7292824D98}"/>
                </a:ext>
              </a:extLst>
            </p:cNvPr>
            <p:cNvSpPr/>
            <p:nvPr/>
          </p:nvSpPr>
          <p:spPr>
            <a:xfrm>
              <a:off x="9278855" y="4475669"/>
              <a:ext cx="255077" cy="35655"/>
            </a:xfrm>
            <a:custGeom>
              <a:avLst/>
              <a:gdLst>
                <a:gd name="connsiteX0" fmla="*/ 0 w 255077"/>
                <a:gd name="connsiteY0" fmla="*/ 0 h 35655"/>
                <a:gd name="connsiteX1" fmla="*/ 255077 w 255077"/>
                <a:gd name="connsiteY1" fmla="*/ 0 h 35655"/>
                <a:gd name="connsiteX2" fmla="*/ 255077 w 255077"/>
                <a:gd name="connsiteY2" fmla="*/ 35656 h 35655"/>
                <a:gd name="connsiteX3" fmla="*/ 0 w 255077"/>
                <a:gd name="connsiteY3" fmla="*/ 35656 h 35655"/>
              </a:gdLst>
              <a:ahLst/>
              <a:cxnLst>
                <a:cxn ang="0">
                  <a:pos x="connsiteX0" y="connsiteY0"/>
                </a:cxn>
                <a:cxn ang="0">
                  <a:pos x="connsiteX1" y="connsiteY1"/>
                </a:cxn>
                <a:cxn ang="0">
                  <a:pos x="connsiteX2" y="connsiteY2"/>
                </a:cxn>
                <a:cxn ang="0">
                  <a:pos x="connsiteX3" y="connsiteY3"/>
                </a:cxn>
              </a:cxnLst>
              <a:rect l="l" t="t" r="r" b="b"/>
              <a:pathLst>
                <a:path w="255077" h="35655">
                  <a:moveTo>
                    <a:pt x="0" y="0"/>
                  </a:moveTo>
                  <a:lnTo>
                    <a:pt x="255077" y="0"/>
                  </a:lnTo>
                  <a:lnTo>
                    <a:pt x="255077" y="35656"/>
                  </a:lnTo>
                  <a:lnTo>
                    <a:pt x="0" y="35656"/>
                  </a:lnTo>
                  <a:close/>
                </a:path>
              </a:pathLst>
            </a:custGeom>
            <a:grpFill/>
            <a:ln w="27426" cap="flat">
              <a:noFill/>
              <a:prstDash val="solid"/>
              <a:miter/>
            </a:ln>
          </p:spPr>
          <p:txBody>
            <a:bodyPr rtlCol="0" anchor="ctr"/>
            <a:lstStyle/>
            <a:p>
              <a:endParaRPr lang="nl-NL"/>
            </a:p>
          </p:txBody>
        </p:sp>
        <p:sp>
          <p:nvSpPr>
            <p:cNvPr id="35" name="Freeform 34">
              <a:extLst>
                <a:ext uri="{FF2B5EF4-FFF2-40B4-BE49-F238E27FC236}">
                  <a16:creationId xmlns:a16="http://schemas.microsoft.com/office/drawing/2014/main" id="{56CF60DC-ED7F-54C3-E043-DC0415988C89}"/>
                </a:ext>
              </a:extLst>
            </p:cNvPr>
            <p:cNvSpPr/>
            <p:nvPr/>
          </p:nvSpPr>
          <p:spPr>
            <a:xfrm>
              <a:off x="9278855" y="4401615"/>
              <a:ext cx="255077" cy="35655"/>
            </a:xfrm>
            <a:custGeom>
              <a:avLst/>
              <a:gdLst>
                <a:gd name="connsiteX0" fmla="*/ 0 w 255077"/>
                <a:gd name="connsiteY0" fmla="*/ 0 h 35655"/>
                <a:gd name="connsiteX1" fmla="*/ 255077 w 255077"/>
                <a:gd name="connsiteY1" fmla="*/ 0 h 35655"/>
                <a:gd name="connsiteX2" fmla="*/ 255077 w 255077"/>
                <a:gd name="connsiteY2" fmla="*/ 35656 h 35655"/>
                <a:gd name="connsiteX3" fmla="*/ 0 w 255077"/>
                <a:gd name="connsiteY3" fmla="*/ 35656 h 35655"/>
              </a:gdLst>
              <a:ahLst/>
              <a:cxnLst>
                <a:cxn ang="0">
                  <a:pos x="connsiteX0" y="connsiteY0"/>
                </a:cxn>
                <a:cxn ang="0">
                  <a:pos x="connsiteX1" y="connsiteY1"/>
                </a:cxn>
                <a:cxn ang="0">
                  <a:pos x="connsiteX2" y="connsiteY2"/>
                </a:cxn>
                <a:cxn ang="0">
                  <a:pos x="connsiteX3" y="connsiteY3"/>
                </a:cxn>
              </a:cxnLst>
              <a:rect l="l" t="t" r="r" b="b"/>
              <a:pathLst>
                <a:path w="255077" h="35655">
                  <a:moveTo>
                    <a:pt x="0" y="0"/>
                  </a:moveTo>
                  <a:lnTo>
                    <a:pt x="255077" y="0"/>
                  </a:lnTo>
                  <a:lnTo>
                    <a:pt x="255077" y="35656"/>
                  </a:lnTo>
                  <a:lnTo>
                    <a:pt x="0" y="35656"/>
                  </a:lnTo>
                  <a:close/>
                </a:path>
              </a:pathLst>
            </a:custGeom>
            <a:grpFill/>
            <a:ln w="27426" cap="flat">
              <a:noFill/>
              <a:prstDash val="solid"/>
              <a:miter/>
            </a:ln>
          </p:spPr>
          <p:txBody>
            <a:bodyPr rtlCol="0" anchor="ctr"/>
            <a:lstStyle/>
            <a:p>
              <a:endParaRPr lang="nl-NL"/>
            </a:p>
          </p:txBody>
        </p:sp>
        <p:sp>
          <p:nvSpPr>
            <p:cNvPr id="36" name="Freeform 35">
              <a:extLst>
                <a:ext uri="{FF2B5EF4-FFF2-40B4-BE49-F238E27FC236}">
                  <a16:creationId xmlns:a16="http://schemas.microsoft.com/office/drawing/2014/main" id="{D81B6669-31F6-900A-7593-A96742CC517B}"/>
                </a:ext>
              </a:extLst>
            </p:cNvPr>
            <p:cNvSpPr/>
            <p:nvPr/>
          </p:nvSpPr>
          <p:spPr>
            <a:xfrm>
              <a:off x="9278855" y="4330303"/>
              <a:ext cx="181022" cy="35655"/>
            </a:xfrm>
            <a:custGeom>
              <a:avLst/>
              <a:gdLst>
                <a:gd name="connsiteX0" fmla="*/ 0 w 181022"/>
                <a:gd name="connsiteY0" fmla="*/ 0 h 35655"/>
                <a:gd name="connsiteX1" fmla="*/ 181022 w 181022"/>
                <a:gd name="connsiteY1" fmla="*/ 0 h 35655"/>
                <a:gd name="connsiteX2" fmla="*/ 181022 w 181022"/>
                <a:gd name="connsiteY2" fmla="*/ 35656 h 35655"/>
                <a:gd name="connsiteX3" fmla="*/ 0 w 181022"/>
                <a:gd name="connsiteY3" fmla="*/ 35656 h 35655"/>
              </a:gdLst>
              <a:ahLst/>
              <a:cxnLst>
                <a:cxn ang="0">
                  <a:pos x="connsiteX0" y="connsiteY0"/>
                </a:cxn>
                <a:cxn ang="0">
                  <a:pos x="connsiteX1" y="connsiteY1"/>
                </a:cxn>
                <a:cxn ang="0">
                  <a:pos x="connsiteX2" y="connsiteY2"/>
                </a:cxn>
                <a:cxn ang="0">
                  <a:pos x="connsiteX3" y="connsiteY3"/>
                </a:cxn>
              </a:cxnLst>
              <a:rect l="l" t="t" r="r" b="b"/>
              <a:pathLst>
                <a:path w="181022" h="35655">
                  <a:moveTo>
                    <a:pt x="0" y="0"/>
                  </a:moveTo>
                  <a:lnTo>
                    <a:pt x="181022" y="0"/>
                  </a:lnTo>
                  <a:lnTo>
                    <a:pt x="181022" y="35656"/>
                  </a:lnTo>
                  <a:lnTo>
                    <a:pt x="0" y="35656"/>
                  </a:lnTo>
                  <a:close/>
                </a:path>
              </a:pathLst>
            </a:custGeom>
            <a:grpFill/>
            <a:ln w="27426" cap="flat">
              <a:noFill/>
              <a:prstDash val="solid"/>
              <a:miter/>
            </a:ln>
          </p:spPr>
          <p:txBody>
            <a:bodyPr rtlCol="0" anchor="ctr"/>
            <a:lstStyle/>
            <a:p>
              <a:endParaRPr lang="nl-NL"/>
            </a:p>
          </p:txBody>
        </p:sp>
        <p:sp>
          <p:nvSpPr>
            <p:cNvPr id="37" name="Freeform 36">
              <a:extLst>
                <a:ext uri="{FF2B5EF4-FFF2-40B4-BE49-F238E27FC236}">
                  <a16:creationId xmlns:a16="http://schemas.microsoft.com/office/drawing/2014/main" id="{1AD58C65-524E-2BDD-F92D-E464377E9D0E}"/>
                </a:ext>
              </a:extLst>
            </p:cNvPr>
            <p:cNvSpPr/>
            <p:nvPr/>
          </p:nvSpPr>
          <p:spPr>
            <a:xfrm>
              <a:off x="9278855" y="4256248"/>
              <a:ext cx="181022" cy="35655"/>
            </a:xfrm>
            <a:custGeom>
              <a:avLst/>
              <a:gdLst>
                <a:gd name="connsiteX0" fmla="*/ 0 w 181022"/>
                <a:gd name="connsiteY0" fmla="*/ 0 h 35655"/>
                <a:gd name="connsiteX1" fmla="*/ 181022 w 181022"/>
                <a:gd name="connsiteY1" fmla="*/ 0 h 35655"/>
                <a:gd name="connsiteX2" fmla="*/ 181022 w 181022"/>
                <a:gd name="connsiteY2" fmla="*/ 35656 h 35655"/>
                <a:gd name="connsiteX3" fmla="*/ 0 w 181022"/>
                <a:gd name="connsiteY3" fmla="*/ 35656 h 35655"/>
              </a:gdLst>
              <a:ahLst/>
              <a:cxnLst>
                <a:cxn ang="0">
                  <a:pos x="connsiteX0" y="connsiteY0"/>
                </a:cxn>
                <a:cxn ang="0">
                  <a:pos x="connsiteX1" y="connsiteY1"/>
                </a:cxn>
                <a:cxn ang="0">
                  <a:pos x="connsiteX2" y="connsiteY2"/>
                </a:cxn>
                <a:cxn ang="0">
                  <a:pos x="connsiteX3" y="connsiteY3"/>
                </a:cxn>
              </a:cxnLst>
              <a:rect l="l" t="t" r="r" b="b"/>
              <a:pathLst>
                <a:path w="181022" h="35655">
                  <a:moveTo>
                    <a:pt x="0" y="0"/>
                  </a:moveTo>
                  <a:lnTo>
                    <a:pt x="181022" y="0"/>
                  </a:lnTo>
                  <a:lnTo>
                    <a:pt x="181022" y="35656"/>
                  </a:lnTo>
                  <a:lnTo>
                    <a:pt x="0" y="35656"/>
                  </a:lnTo>
                  <a:close/>
                </a:path>
              </a:pathLst>
            </a:custGeom>
            <a:grpFill/>
            <a:ln w="27426" cap="flat">
              <a:noFill/>
              <a:prstDash val="solid"/>
              <a:miter/>
            </a:ln>
          </p:spPr>
          <p:txBody>
            <a:bodyPr rtlCol="0" anchor="ctr"/>
            <a:lstStyle/>
            <a:p>
              <a:endParaRPr lang="nl-NL"/>
            </a:p>
          </p:txBody>
        </p:sp>
      </p:grpSp>
      <p:grpSp>
        <p:nvGrpSpPr>
          <p:cNvPr id="49" name="Group 48">
            <a:extLst>
              <a:ext uri="{FF2B5EF4-FFF2-40B4-BE49-F238E27FC236}">
                <a16:creationId xmlns:a16="http://schemas.microsoft.com/office/drawing/2014/main" id="{2B2ABAB2-B297-CAB8-890F-9E7DE85CB225}"/>
              </a:ext>
            </a:extLst>
          </p:cNvPr>
          <p:cNvGrpSpPr/>
          <p:nvPr/>
        </p:nvGrpSpPr>
        <p:grpSpPr>
          <a:xfrm>
            <a:off x="86369" y="7806293"/>
            <a:ext cx="858937" cy="625320"/>
            <a:chOff x="3400450" y="986392"/>
            <a:chExt cx="1487826" cy="1083162"/>
          </a:xfrm>
          <a:solidFill>
            <a:srgbClr val="4763AE"/>
          </a:solidFill>
        </p:grpSpPr>
        <p:sp>
          <p:nvSpPr>
            <p:cNvPr id="50" name="Freeform 49">
              <a:extLst>
                <a:ext uri="{FF2B5EF4-FFF2-40B4-BE49-F238E27FC236}">
                  <a16:creationId xmlns:a16="http://schemas.microsoft.com/office/drawing/2014/main" id="{A55F30CB-F178-6090-A4EE-91439193FECB}"/>
                </a:ext>
              </a:extLst>
            </p:cNvPr>
            <p:cNvSpPr/>
            <p:nvPr/>
          </p:nvSpPr>
          <p:spPr>
            <a:xfrm>
              <a:off x="3400450" y="986392"/>
              <a:ext cx="1367826" cy="997498"/>
            </a:xfrm>
            <a:custGeom>
              <a:avLst/>
              <a:gdLst>
                <a:gd name="connsiteX0" fmla="*/ 719999 w 921110"/>
                <a:gd name="connsiteY0" fmla="*/ 669034 h 671727"/>
                <a:gd name="connsiteX1" fmla="*/ 705633 w 921110"/>
                <a:gd name="connsiteY1" fmla="*/ 668136 h 671727"/>
                <a:gd name="connsiteX2" fmla="*/ 546719 w 921110"/>
                <a:gd name="connsiteY2" fmla="*/ 590007 h 671727"/>
                <a:gd name="connsiteX3" fmla="*/ 544025 w 921110"/>
                <a:gd name="connsiteY3" fmla="*/ 250551 h 671727"/>
                <a:gd name="connsiteX4" fmla="*/ 774766 w 921110"/>
                <a:gd name="connsiteY4" fmla="*/ 3592 h 671727"/>
                <a:gd name="connsiteX5" fmla="*/ 781948 w 921110"/>
                <a:gd name="connsiteY5" fmla="*/ 0 h 671727"/>
                <a:gd name="connsiteX6" fmla="*/ 856468 w 921110"/>
                <a:gd name="connsiteY6" fmla="*/ 133807 h 671727"/>
                <a:gd name="connsiteX7" fmla="*/ 848387 w 921110"/>
                <a:gd name="connsiteY7" fmla="*/ 137399 h 671727"/>
                <a:gd name="connsiteX8" fmla="*/ 711918 w 921110"/>
                <a:gd name="connsiteY8" fmla="*/ 281982 h 671727"/>
                <a:gd name="connsiteX9" fmla="*/ 715509 w 921110"/>
                <a:gd name="connsiteY9" fmla="*/ 281982 h 671727"/>
                <a:gd name="connsiteX10" fmla="*/ 864548 w 921110"/>
                <a:gd name="connsiteY10" fmla="*/ 336762 h 671727"/>
                <a:gd name="connsiteX11" fmla="*/ 921111 w 921110"/>
                <a:gd name="connsiteY11" fmla="*/ 474161 h 671727"/>
                <a:gd name="connsiteX12" fmla="*/ 866344 w 921110"/>
                <a:gd name="connsiteY12" fmla="*/ 611559 h 671727"/>
                <a:gd name="connsiteX13" fmla="*/ 719999 w 921110"/>
                <a:gd name="connsiteY13" fmla="*/ 669034 h 671727"/>
                <a:gd name="connsiteX14" fmla="*/ 215422 w 921110"/>
                <a:gd name="connsiteY14" fmla="*/ 671728 h 671727"/>
                <a:gd name="connsiteX15" fmla="*/ 201057 w 921110"/>
                <a:gd name="connsiteY15" fmla="*/ 670830 h 671727"/>
                <a:gd name="connsiteX16" fmla="*/ 41244 w 921110"/>
                <a:gd name="connsiteY16" fmla="*/ 592701 h 671727"/>
                <a:gd name="connsiteX17" fmla="*/ 842 w 921110"/>
                <a:gd name="connsiteY17" fmla="*/ 425667 h 671727"/>
                <a:gd name="connsiteX18" fmla="*/ 41244 w 921110"/>
                <a:gd name="connsiteY18" fmla="*/ 253245 h 671727"/>
                <a:gd name="connsiteX19" fmla="*/ 270189 w 921110"/>
                <a:gd name="connsiteY19" fmla="*/ 6286 h 671727"/>
                <a:gd name="connsiteX20" fmla="*/ 277372 w 921110"/>
                <a:gd name="connsiteY20" fmla="*/ 2694 h 671727"/>
                <a:gd name="connsiteX21" fmla="*/ 351891 w 921110"/>
                <a:gd name="connsiteY21" fmla="*/ 136501 h 671727"/>
                <a:gd name="connsiteX22" fmla="*/ 343810 w 921110"/>
                <a:gd name="connsiteY22" fmla="*/ 140093 h 671727"/>
                <a:gd name="connsiteX23" fmla="*/ 207341 w 921110"/>
                <a:gd name="connsiteY23" fmla="*/ 284676 h 671727"/>
                <a:gd name="connsiteX24" fmla="*/ 210933 w 921110"/>
                <a:gd name="connsiteY24" fmla="*/ 284676 h 671727"/>
                <a:gd name="connsiteX25" fmla="*/ 362665 w 921110"/>
                <a:gd name="connsiteY25" fmla="*/ 339456 h 671727"/>
                <a:gd name="connsiteX26" fmla="*/ 416534 w 921110"/>
                <a:gd name="connsiteY26" fmla="*/ 476855 h 671727"/>
                <a:gd name="connsiteX27" fmla="*/ 364460 w 921110"/>
                <a:gd name="connsiteY27" fmla="*/ 614254 h 671727"/>
                <a:gd name="connsiteX28" fmla="*/ 215422 w 921110"/>
                <a:gd name="connsiteY28" fmla="*/ 671728 h 67172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Lst>
              <a:rect l="l" t="t" r="r" b="b"/>
              <a:pathLst>
                <a:path w="921110" h="671727">
                  <a:moveTo>
                    <a:pt x="719999" y="669034"/>
                  </a:moveTo>
                  <a:cubicBezTo>
                    <a:pt x="715509" y="669034"/>
                    <a:pt x="710122" y="669034"/>
                    <a:pt x="705633" y="668136"/>
                  </a:cubicBezTo>
                  <a:cubicBezTo>
                    <a:pt x="641888" y="664544"/>
                    <a:pt x="582632" y="634908"/>
                    <a:pt x="546719" y="590007"/>
                  </a:cubicBezTo>
                  <a:cubicBezTo>
                    <a:pt x="468608" y="490325"/>
                    <a:pt x="518886" y="318801"/>
                    <a:pt x="544025" y="250551"/>
                  </a:cubicBezTo>
                  <a:cubicBezTo>
                    <a:pt x="585325" y="147277"/>
                    <a:pt x="665231" y="61964"/>
                    <a:pt x="774766" y="3592"/>
                  </a:cubicBezTo>
                  <a:lnTo>
                    <a:pt x="781948" y="0"/>
                  </a:lnTo>
                  <a:lnTo>
                    <a:pt x="856468" y="133807"/>
                  </a:lnTo>
                  <a:lnTo>
                    <a:pt x="848387" y="137399"/>
                  </a:lnTo>
                  <a:cubicBezTo>
                    <a:pt x="783744" y="162544"/>
                    <a:pt x="737955" y="211037"/>
                    <a:pt x="711918" y="281982"/>
                  </a:cubicBezTo>
                  <a:lnTo>
                    <a:pt x="715509" y="281982"/>
                  </a:lnTo>
                  <a:cubicBezTo>
                    <a:pt x="780153" y="281982"/>
                    <a:pt x="829533" y="299943"/>
                    <a:pt x="864548" y="336762"/>
                  </a:cubicBezTo>
                  <a:cubicBezTo>
                    <a:pt x="902257" y="371785"/>
                    <a:pt x="920213" y="416687"/>
                    <a:pt x="921111" y="474161"/>
                  </a:cubicBezTo>
                  <a:cubicBezTo>
                    <a:pt x="921111" y="528043"/>
                    <a:pt x="903154" y="574740"/>
                    <a:pt x="866344" y="611559"/>
                  </a:cubicBezTo>
                  <a:cubicBezTo>
                    <a:pt x="827737" y="648379"/>
                    <a:pt x="775664" y="669034"/>
                    <a:pt x="719999" y="669034"/>
                  </a:cubicBezTo>
                  <a:close/>
                  <a:moveTo>
                    <a:pt x="215422" y="671728"/>
                  </a:moveTo>
                  <a:cubicBezTo>
                    <a:pt x="210933" y="671728"/>
                    <a:pt x="205546" y="671728"/>
                    <a:pt x="201057" y="670830"/>
                  </a:cubicBezTo>
                  <a:cubicBezTo>
                    <a:pt x="136413" y="667238"/>
                    <a:pt x="77157" y="637603"/>
                    <a:pt x="41244" y="592701"/>
                  </a:cubicBezTo>
                  <a:cubicBezTo>
                    <a:pt x="9820" y="551391"/>
                    <a:pt x="-3647" y="495713"/>
                    <a:pt x="842" y="425667"/>
                  </a:cubicBezTo>
                  <a:cubicBezTo>
                    <a:pt x="4433" y="372683"/>
                    <a:pt x="18798" y="310719"/>
                    <a:pt x="41244" y="253245"/>
                  </a:cubicBezTo>
                  <a:cubicBezTo>
                    <a:pt x="79850" y="150869"/>
                    <a:pt x="158859" y="65556"/>
                    <a:pt x="270189" y="6286"/>
                  </a:cubicBezTo>
                  <a:lnTo>
                    <a:pt x="277372" y="2694"/>
                  </a:lnTo>
                  <a:lnTo>
                    <a:pt x="351891" y="136501"/>
                  </a:lnTo>
                  <a:lnTo>
                    <a:pt x="343810" y="140093"/>
                  </a:lnTo>
                  <a:cubicBezTo>
                    <a:pt x="279167" y="165238"/>
                    <a:pt x="233378" y="213731"/>
                    <a:pt x="207341" y="284676"/>
                  </a:cubicBezTo>
                  <a:lnTo>
                    <a:pt x="210933" y="284676"/>
                  </a:lnTo>
                  <a:cubicBezTo>
                    <a:pt x="275576" y="284676"/>
                    <a:pt x="324956" y="302637"/>
                    <a:pt x="362665" y="339456"/>
                  </a:cubicBezTo>
                  <a:cubicBezTo>
                    <a:pt x="397680" y="374479"/>
                    <a:pt x="416534" y="421177"/>
                    <a:pt x="416534" y="476855"/>
                  </a:cubicBezTo>
                  <a:cubicBezTo>
                    <a:pt x="416534" y="529839"/>
                    <a:pt x="399476" y="576536"/>
                    <a:pt x="364460" y="614254"/>
                  </a:cubicBezTo>
                  <a:cubicBezTo>
                    <a:pt x="324956" y="651073"/>
                    <a:pt x="271985" y="671728"/>
                    <a:pt x="215422" y="671728"/>
                  </a:cubicBezTo>
                  <a:close/>
                </a:path>
              </a:pathLst>
            </a:custGeom>
            <a:grpFill/>
            <a:ln w="8971" cap="flat">
              <a:noFill/>
              <a:prstDash val="solid"/>
              <a:miter/>
            </a:ln>
          </p:spPr>
          <p:txBody>
            <a:bodyPr rtlCol="0" anchor="ctr"/>
            <a:lstStyle/>
            <a:p>
              <a:endParaRPr lang="nl-NL" sz="1440" dirty="0"/>
            </a:p>
          </p:txBody>
        </p:sp>
        <p:sp>
          <p:nvSpPr>
            <p:cNvPr id="51" name="Freeform 50">
              <a:extLst>
                <a:ext uri="{FF2B5EF4-FFF2-40B4-BE49-F238E27FC236}">
                  <a16:creationId xmlns:a16="http://schemas.microsoft.com/office/drawing/2014/main" id="{F2AB5FD3-DA56-B4FA-0EC5-41B2A2479423}"/>
                </a:ext>
              </a:extLst>
            </p:cNvPr>
            <p:cNvSpPr/>
            <p:nvPr/>
          </p:nvSpPr>
          <p:spPr>
            <a:xfrm>
              <a:off x="3400450" y="986392"/>
              <a:ext cx="1487826" cy="1083162"/>
            </a:xfrm>
            <a:custGeom>
              <a:avLst/>
              <a:gdLst>
                <a:gd name="connsiteX0" fmla="*/ 557494 w 920214"/>
                <a:gd name="connsiteY0" fmla="*/ 581027 h 669931"/>
                <a:gd name="connsiteX1" fmla="*/ 704737 w 920214"/>
                <a:gd name="connsiteY1" fmla="*/ 654665 h 669931"/>
                <a:gd name="connsiteX2" fmla="*/ 851980 w 920214"/>
                <a:gd name="connsiteY2" fmla="*/ 602579 h 669931"/>
                <a:gd name="connsiteX3" fmla="*/ 903156 w 920214"/>
                <a:gd name="connsiteY3" fmla="*/ 475957 h 669931"/>
                <a:gd name="connsiteX4" fmla="*/ 851980 w 920214"/>
                <a:gd name="connsiteY4" fmla="*/ 350232 h 669931"/>
                <a:gd name="connsiteX5" fmla="*/ 851980 w 920214"/>
                <a:gd name="connsiteY5" fmla="*/ 350232 h 669931"/>
                <a:gd name="connsiteX6" fmla="*/ 713715 w 920214"/>
                <a:gd name="connsiteY6" fmla="*/ 299045 h 669931"/>
                <a:gd name="connsiteX7" fmla="*/ 688576 w 920214"/>
                <a:gd name="connsiteY7" fmla="*/ 299045 h 669931"/>
                <a:gd name="connsiteX8" fmla="*/ 692168 w 920214"/>
                <a:gd name="connsiteY8" fmla="*/ 288268 h 669931"/>
                <a:gd name="connsiteX9" fmla="*/ 834024 w 920214"/>
                <a:gd name="connsiteY9" fmla="*/ 128419 h 669931"/>
                <a:gd name="connsiteX10" fmla="*/ 776563 w 920214"/>
                <a:gd name="connsiteY10" fmla="*/ 23349 h 669931"/>
                <a:gd name="connsiteX11" fmla="*/ 558392 w 920214"/>
                <a:gd name="connsiteY11" fmla="*/ 257735 h 669931"/>
                <a:gd name="connsiteX12" fmla="*/ 557494 w 920214"/>
                <a:gd name="connsiteY12" fmla="*/ 581027 h 669931"/>
                <a:gd name="connsiteX13" fmla="*/ 718205 w 920214"/>
                <a:gd name="connsiteY13" fmla="*/ 669932 h 669931"/>
                <a:gd name="connsiteX14" fmla="*/ 703839 w 920214"/>
                <a:gd name="connsiteY14" fmla="*/ 669034 h 669931"/>
                <a:gd name="connsiteX15" fmla="*/ 544924 w 920214"/>
                <a:gd name="connsiteY15" fmla="*/ 590007 h 669931"/>
                <a:gd name="connsiteX16" fmla="*/ 544027 w 920214"/>
                <a:gd name="connsiteY16" fmla="*/ 250551 h 669931"/>
                <a:gd name="connsiteX17" fmla="*/ 776563 w 920214"/>
                <a:gd name="connsiteY17" fmla="*/ 4490 h 669931"/>
                <a:gd name="connsiteX18" fmla="*/ 783746 w 920214"/>
                <a:gd name="connsiteY18" fmla="*/ 898 h 669931"/>
                <a:gd name="connsiteX19" fmla="*/ 857367 w 920214"/>
                <a:gd name="connsiteY19" fmla="*/ 134705 h 669931"/>
                <a:gd name="connsiteX20" fmla="*/ 849287 w 920214"/>
                <a:gd name="connsiteY20" fmla="*/ 138297 h 669931"/>
                <a:gd name="connsiteX21" fmla="*/ 711920 w 920214"/>
                <a:gd name="connsiteY21" fmla="*/ 281982 h 669931"/>
                <a:gd name="connsiteX22" fmla="*/ 715511 w 920214"/>
                <a:gd name="connsiteY22" fmla="*/ 281982 h 669931"/>
                <a:gd name="connsiteX23" fmla="*/ 864550 w 920214"/>
                <a:gd name="connsiteY23" fmla="*/ 337660 h 669931"/>
                <a:gd name="connsiteX24" fmla="*/ 920215 w 920214"/>
                <a:gd name="connsiteY24" fmla="*/ 475059 h 669931"/>
                <a:gd name="connsiteX25" fmla="*/ 864550 w 920214"/>
                <a:gd name="connsiteY25" fmla="*/ 612458 h 669931"/>
                <a:gd name="connsiteX26" fmla="*/ 718205 w 920214"/>
                <a:gd name="connsiteY26" fmla="*/ 669932 h 669931"/>
                <a:gd name="connsiteX27" fmla="*/ 52019 w 920214"/>
                <a:gd name="connsiteY27" fmla="*/ 581027 h 669931"/>
                <a:gd name="connsiteX28" fmla="*/ 200160 w 920214"/>
                <a:gd name="connsiteY28" fmla="*/ 654665 h 669931"/>
                <a:gd name="connsiteX29" fmla="*/ 349199 w 920214"/>
                <a:gd name="connsiteY29" fmla="*/ 602579 h 669931"/>
                <a:gd name="connsiteX30" fmla="*/ 397681 w 920214"/>
                <a:gd name="connsiteY30" fmla="*/ 475957 h 669931"/>
                <a:gd name="connsiteX31" fmla="*/ 349199 w 920214"/>
                <a:gd name="connsiteY31" fmla="*/ 349334 h 669931"/>
                <a:gd name="connsiteX32" fmla="*/ 208241 w 920214"/>
                <a:gd name="connsiteY32" fmla="*/ 298147 h 669931"/>
                <a:gd name="connsiteX33" fmla="*/ 183102 w 920214"/>
                <a:gd name="connsiteY33" fmla="*/ 298147 h 669931"/>
                <a:gd name="connsiteX34" fmla="*/ 186693 w 920214"/>
                <a:gd name="connsiteY34" fmla="*/ 287370 h 669931"/>
                <a:gd name="connsiteX35" fmla="*/ 328549 w 920214"/>
                <a:gd name="connsiteY35" fmla="*/ 127521 h 669931"/>
                <a:gd name="connsiteX36" fmla="*/ 271088 w 920214"/>
                <a:gd name="connsiteY36" fmla="*/ 22451 h 669931"/>
                <a:gd name="connsiteX37" fmla="*/ 54713 w 920214"/>
                <a:gd name="connsiteY37" fmla="*/ 256837 h 669931"/>
                <a:gd name="connsiteX38" fmla="*/ 52019 w 920214"/>
                <a:gd name="connsiteY38" fmla="*/ 581027 h 669931"/>
                <a:gd name="connsiteX39" fmla="*/ 214525 w 920214"/>
                <a:gd name="connsiteY39" fmla="*/ 669932 h 669931"/>
                <a:gd name="connsiteX40" fmla="*/ 200160 w 920214"/>
                <a:gd name="connsiteY40" fmla="*/ 669034 h 669931"/>
                <a:gd name="connsiteX41" fmla="*/ 40348 w 920214"/>
                <a:gd name="connsiteY41" fmla="*/ 590007 h 669931"/>
                <a:gd name="connsiteX42" fmla="*/ 843 w 920214"/>
                <a:gd name="connsiteY42" fmla="*/ 422075 h 669931"/>
                <a:gd name="connsiteX43" fmla="*/ 42143 w 920214"/>
                <a:gd name="connsiteY43" fmla="*/ 249653 h 669931"/>
                <a:gd name="connsiteX44" fmla="*/ 271986 w 920214"/>
                <a:gd name="connsiteY44" fmla="*/ 3592 h 669931"/>
                <a:gd name="connsiteX45" fmla="*/ 279169 w 920214"/>
                <a:gd name="connsiteY45" fmla="*/ 0 h 669931"/>
                <a:gd name="connsiteX46" fmla="*/ 352790 w 920214"/>
                <a:gd name="connsiteY46" fmla="*/ 133807 h 669931"/>
                <a:gd name="connsiteX47" fmla="*/ 344710 w 920214"/>
                <a:gd name="connsiteY47" fmla="*/ 137399 h 669931"/>
                <a:gd name="connsiteX48" fmla="*/ 207343 w 920214"/>
                <a:gd name="connsiteY48" fmla="*/ 281084 h 669931"/>
                <a:gd name="connsiteX49" fmla="*/ 210934 w 920214"/>
                <a:gd name="connsiteY49" fmla="*/ 281084 h 669931"/>
                <a:gd name="connsiteX50" fmla="*/ 362666 w 920214"/>
                <a:gd name="connsiteY50" fmla="*/ 336762 h 669931"/>
                <a:gd name="connsiteX51" fmla="*/ 416536 w 920214"/>
                <a:gd name="connsiteY51" fmla="*/ 474161 h 669931"/>
                <a:gd name="connsiteX52" fmla="*/ 363564 w 920214"/>
                <a:gd name="connsiteY52" fmla="*/ 611560 h 669931"/>
                <a:gd name="connsiteX53" fmla="*/ 214525 w 920214"/>
                <a:gd name="connsiteY53" fmla="*/ 669932 h 66993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Lst>
              <a:rect l="l" t="t" r="r" b="b"/>
              <a:pathLst>
                <a:path w="920214" h="669931">
                  <a:moveTo>
                    <a:pt x="557494" y="581027"/>
                  </a:moveTo>
                  <a:cubicBezTo>
                    <a:pt x="590713" y="623234"/>
                    <a:pt x="645481" y="651073"/>
                    <a:pt x="704737" y="654665"/>
                  </a:cubicBezTo>
                  <a:cubicBezTo>
                    <a:pt x="762198" y="658257"/>
                    <a:pt x="816067" y="639399"/>
                    <a:pt x="851980" y="602579"/>
                  </a:cubicBezTo>
                  <a:cubicBezTo>
                    <a:pt x="886097" y="567556"/>
                    <a:pt x="903156" y="526247"/>
                    <a:pt x="903156" y="475957"/>
                  </a:cubicBezTo>
                  <a:cubicBezTo>
                    <a:pt x="903156" y="422973"/>
                    <a:pt x="886097" y="381664"/>
                    <a:pt x="851980" y="350232"/>
                  </a:cubicBezTo>
                  <a:lnTo>
                    <a:pt x="851980" y="350232"/>
                  </a:lnTo>
                  <a:cubicBezTo>
                    <a:pt x="820556" y="316107"/>
                    <a:pt x="773869" y="299045"/>
                    <a:pt x="713715" y="299045"/>
                  </a:cubicBezTo>
                  <a:lnTo>
                    <a:pt x="688576" y="299045"/>
                  </a:lnTo>
                  <a:lnTo>
                    <a:pt x="692168" y="288268"/>
                  </a:lnTo>
                  <a:cubicBezTo>
                    <a:pt x="719102" y="210139"/>
                    <a:pt x="766687" y="156257"/>
                    <a:pt x="834024" y="128419"/>
                  </a:cubicBezTo>
                  <a:lnTo>
                    <a:pt x="776563" y="23349"/>
                  </a:lnTo>
                  <a:cubicBezTo>
                    <a:pt x="673313" y="79027"/>
                    <a:pt x="597896" y="159850"/>
                    <a:pt x="558392" y="257735"/>
                  </a:cubicBezTo>
                  <a:cubicBezTo>
                    <a:pt x="534151" y="322393"/>
                    <a:pt x="484770" y="485835"/>
                    <a:pt x="557494" y="581027"/>
                  </a:cubicBezTo>
                  <a:close/>
                  <a:moveTo>
                    <a:pt x="718205" y="669932"/>
                  </a:moveTo>
                  <a:cubicBezTo>
                    <a:pt x="713715" y="669932"/>
                    <a:pt x="708328" y="669932"/>
                    <a:pt x="703839" y="669034"/>
                  </a:cubicBezTo>
                  <a:cubicBezTo>
                    <a:pt x="640094" y="665442"/>
                    <a:pt x="580837" y="635807"/>
                    <a:pt x="544924" y="590007"/>
                  </a:cubicBezTo>
                  <a:cubicBezTo>
                    <a:pt x="466814" y="489427"/>
                    <a:pt x="517990" y="318801"/>
                    <a:pt x="544027" y="250551"/>
                  </a:cubicBezTo>
                  <a:cubicBezTo>
                    <a:pt x="586224" y="147277"/>
                    <a:pt x="666131" y="62862"/>
                    <a:pt x="776563" y="4490"/>
                  </a:cubicBezTo>
                  <a:lnTo>
                    <a:pt x="783746" y="898"/>
                  </a:lnTo>
                  <a:lnTo>
                    <a:pt x="857367" y="134705"/>
                  </a:lnTo>
                  <a:lnTo>
                    <a:pt x="849287" y="138297"/>
                  </a:lnTo>
                  <a:cubicBezTo>
                    <a:pt x="784643" y="162544"/>
                    <a:pt x="737956" y="211037"/>
                    <a:pt x="711920" y="281982"/>
                  </a:cubicBezTo>
                  <a:lnTo>
                    <a:pt x="715511" y="281982"/>
                  </a:lnTo>
                  <a:cubicBezTo>
                    <a:pt x="780154" y="281982"/>
                    <a:pt x="829535" y="300841"/>
                    <a:pt x="864550" y="337660"/>
                  </a:cubicBezTo>
                  <a:cubicBezTo>
                    <a:pt x="902258" y="372683"/>
                    <a:pt x="920215" y="417585"/>
                    <a:pt x="920215" y="475059"/>
                  </a:cubicBezTo>
                  <a:cubicBezTo>
                    <a:pt x="920215" y="528941"/>
                    <a:pt x="901360" y="575638"/>
                    <a:pt x="864550" y="612458"/>
                  </a:cubicBezTo>
                  <a:cubicBezTo>
                    <a:pt x="826841" y="649277"/>
                    <a:pt x="774767" y="669932"/>
                    <a:pt x="718205" y="669932"/>
                  </a:cubicBezTo>
                  <a:close/>
                  <a:moveTo>
                    <a:pt x="52019" y="581027"/>
                  </a:moveTo>
                  <a:cubicBezTo>
                    <a:pt x="85239" y="623234"/>
                    <a:pt x="140904" y="651073"/>
                    <a:pt x="200160" y="654665"/>
                  </a:cubicBezTo>
                  <a:cubicBezTo>
                    <a:pt x="258519" y="658257"/>
                    <a:pt x="312388" y="639399"/>
                    <a:pt x="349199" y="602579"/>
                  </a:cubicBezTo>
                  <a:cubicBezTo>
                    <a:pt x="381521" y="567556"/>
                    <a:pt x="397681" y="525349"/>
                    <a:pt x="397681" y="475957"/>
                  </a:cubicBezTo>
                  <a:cubicBezTo>
                    <a:pt x="397681" y="424769"/>
                    <a:pt x="381521" y="381664"/>
                    <a:pt x="349199" y="349334"/>
                  </a:cubicBezTo>
                  <a:cubicBezTo>
                    <a:pt x="315082" y="314311"/>
                    <a:pt x="269293" y="298147"/>
                    <a:pt x="208241" y="298147"/>
                  </a:cubicBezTo>
                  <a:lnTo>
                    <a:pt x="183102" y="298147"/>
                  </a:lnTo>
                  <a:lnTo>
                    <a:pt x="186693" y="287370"/>
                  </a:lnTo>
                  <a:cubicBezTo>
                    <a:pt x="213628" y="209242"/>
                    <a:pt x="261212" y="155360"/>
                    <a:pt x="328549" y="127521"/>
                  </a:cubicBezTo>
                  <a:lnTo>
                    <a:pt x="271088" y="22451"/>
                  </a:lnTo>
                  <a:cubicBezTo>
                    <a:pt x="166941" y="79027"/>
                    <a:pt x="92421" y="159850"/>
                    <a:pt x="54713" y="256837"/>
                  </a:cubicBezTo>
                  <a:cubicBezTo>
                    <a:pt x="14311" y="360111"/>
                    <a:pt x="-9033" y="499306"/>
                    <a:pt x="52019" y="581027"/>
                  </a:cubicBezTo>
                  <a:close/>
                  <a:moveTo>
                    <a:pt x="214525" y="669932"/>
                  </a:moveTo>
                  <a:cubicBezTo>
                    <a:pt x="210036" y="669932"/>
                    <a:pt x="204649" y="669932"/>
                    <a:pt x="200160" y="669034"/>
                  </a:cubicBezTo>
                  <a:cubicBezTo>
                    <a:pt x="135517" y="665442"/>
                    <a:pt x="76261" y="635807"/>
                    <a:pt x="40348" y="590007"/>
                  </a:cubicBezTo>
                  <a:cubicBezTo>
                    <a:pt x="9822" y="548697"/>
                    <a:pt x="-3646" y="492122"/>
                    <a:pt x="843" y="422075"/>
                  </a:cubicBezTo>
                  <a:cubicBezTo>
                    <a:pt x="4435" y="369091"/>
                    <a:pt x="18800" y="307127"/>
                    <a:pt x="42143" y="249653"/>
                  </a:cubicBezTo>
                  <a:cubicBezTo>
                    <a:pt x="81648" y="147277"/>
                    <a:pt x="160656" y="61964"/>
                    <a:pt x="271986" y="3592"/>
                  </a:cubicBezTo>
                  <a:lnTo>
                    <a:pt x="279169" y="0"/>
                  </a:lnTo>
                  <a:lnTo>
                    <a:pt x="352790" y="133807"/>
                  </a:lnTo>
                  <a:lnTo>
                    <a:pt x="344710" y="137399"/>
                  </a:lnTo>
                  <a:cubicBezTo>
                    <a:pt x="280066" y="161646"/>
                    <a:pt x="233380" y="210139"/>
                    <a:pt x="207343" y="281084"/>
                  </a:cubicBezTo>
                  <a:lnTo>
                    <a:pt x="210934" y="281084"/>
                  </a:lnTo>
                  <a:cubicBezTo>
                    <a:pt x="275577" y="281084"/>
                    <a:pt x="324958" y="299045"/>
                    <a:pt x="362666" y="336762"/>
                  </a:cubicBezTo>
                  <a:cubicBezTo>
                    <a:pt x="397681" y="371785"/>
                    <a:pt x="416536" y="418483"/>
                    <a:pt x="416536" y="474161"/>
                  </a:cubicBezTo>
                  <a:cubicBezTo>
                    <a:pt x="416536" y="527145"/>
                    <a:pt x="398579" y="572944"/>
                    <a:pt x="363564" y="611560"/>
                  </a:cubicBezTo>
                  <a:cubicBezTo>
                    <a:pt x="324060" y="649277"/>
                    <a:pt x="271088" y="669932"/>
                    <a:pt x="214525" y="669932"/>
                  </a:cubicBezTo>
                  <a:close/>
                </a:path>
              </a:pathLst>
            </a:custGeom>
            <a:grpFill/>
            <a:ln w="8971" cap="flat">
              <a:noFill/>
              <a:prstDash val="solid"/>
              <a:miter/>
            </a:ln>
          </p:spPr>
          <p:txBody>
            <a:bodyPr rtlCol="0" anchor="ctr"/>
            <a:lstStyle/>
            <a:p>
              <a:endParaRPr lang="nl-NL" sz="1440" dirty="0"/>
            </a:p>
          </p:txBody>
        </p:sp>
      </p:grpSp>
      <p:sp>
        <p:nvSpPr>
          <p:cNvPr id="12" name="TextBox 11">
            <a:extLst>
              <a:ext uri="{FF2B5EF4-FFF2-40B4-BE49-F238E27FC236}">
                <a16:creationId xmlns:a16="http://schemas.microsoft.com/office/drawing/2014/main" id="{25A32499-993F-0401-73CD-5B9CFD7D0E96}"/>
              </a:ext>
            </a:extLst>
          </p:cNvPr>
          <p:cNvSpPr txBox="1"/>
          <p:nvPr/>
        </p:nvSpPr>
        <p:spPr>
          <a:xfrm>
            <a:off x="2091985" y="7960373"/>
            <a:ext cx="2066544" cy="324384"/>
          </a:xfrm>
          <a:prstGeom prst="rect">
            <a:avLst/>
          </a:prstGeom>
          <a:noFill/>
          <a:ln>
            <a:noFill/>
          </a:ln>
        </p:spPr>
        <p:txBody>
          <a:bodyPr wrap="square">
            <a:spAutoFit/>
          </a:bodyPr>
          <a:lstStyle/>
          <a:p>
            <a:pPr algn="ctr" hangingPunct="1">
              <a:lnSpc>
                <a:spcPts val="1620"/>
              </a:lnSpc>
            </a:pPr>
            <a:r>
              <a:rPr lang="nl-NL" sz="2200" b="1">
                <a:solidFill>
                  <a:schemeClr val="bg1"/>
                </a:solidFill>
                <a:highlight>
                  <a:srgbClr val="D38CBC"/>
                </a:highlight>
                <a:latin typeface="Calibri" panose="020F0502020204030204" pitchFamily="34" charset="0"/>
                <a:cs typeface="Calibri" panose="020F0502020204030204" pitchFamily="34" charset="0"/>
              </a:rPr>
              <a:t> Toptip</a:t>
            </a:r>
            <a:r>
              <a:rPr lang="nl-NL" sz="2200" b="1">
                <a:solidFill>
                  <a:srgbClr val="D38CBC"/>
                </a:solidFill>
                <a:highlight>
                  <a:srgbClr val="D38CBC"/>
                </a:highlight>
                <a:latin typeface="Calibri" panose="020F0502020204030204" pitchFamily="34" charset="0"/>
                <a:cs typeface="Calibri" panose="020F0502020204030204" pitchFamily="34" charset="0"/>
              </a:rPr>
              <a:t>.</a:t>
            </a:r>
          </a:p>
        </p:txBody>
      </p:sp>
      <p:sp>
        <p:nvSpPr>
          <p:cNvPr id="53" name="Text Placeholder 75">
            <a:extLst>
              <a:ext uri="{FF2B5EF4-FFF2-40B4-BE49-F238E27FC236}">
                <a16:creationId xmlns:a16="http://schemas.microsoft.com/office/drawing/2014/main" id="{844C4369-34CC-1C39-9DD8-30AE0289BB1B}"/>
              </a:ext>
            </a:extLst>
          </p:cNvPr>
          <p:cNvSpPr txBox="1">
            <a:spLocks/>
          </p:cNvSpPr>
          <p:nvPr/>
        </p:nvSpPr>
        <p:spPr>
          <a:xfrm>
            <a:off x="-57671" y="8512084"/>
            <a:ext cx="3967356" cy="1355134"/>
          </a:xfrm>
          <a:prstGeom prst="rect">
            <a:avLst/>
          </a:prstGeom>
        </p:spPr>
        <p:txBody>
          <a:bodyPr/>
          <a:lstStyle>
            <a:lvl1pPr marL="0" marR="0" indent="0" algn="l" defTabSz="583729" rtl="0" latinLnBrk="0">
              <a:lnSpc>
                <a:spcPct val="120000"/>
              </a:lnSpc>
              <a:spcBef>
                <a:spcPts val="4158"/>
              </a:spcBef>
              <a:spcAft>
                <a:spcPts val="0"/>
              </a:spcAft>
              <a:buClrTx/>
              <a:buSzTx/>
              <a:buFontTx/>
              <a:buNone/>
              <a:tabLst/>
              <a:defRPr sz="1219" b="0" i="0" u="none" strike="noStrike" cap="none" spc="0" baseline="0">
                <a:ln>
                  <a:noFill/>
                </a:ln>
                <a:solidFill>
                  <a:srgbClr val="595457"/>
                </a:solidFill>
                <a:uFillTx/>
                <a:latin typeface="Montserrat Light"/>
                <a:ea typeface="Montserrat Light"/>
                <a:cs typeface="Montserrat Light"/>
                <a:sym typeface="Montserrat Light"/>
              </a:defRPr>
            </a:lvl1pPr>
            <a:lvl2pPr marL="0" marR="0" indent="49766" algn="l" defTabSz="583729" rtl="0" latinLnBrk="0">
              <a:lnSpc>
                <a:spcPct val="120000"/>
              </a:lnSpc>
              <a:spcBef>
                <a:spcPts val="4158"/>
              </a:spcBef>
              <a:spcAft>
                <a:spcPts val="0"/>
              </a:spcAft>
              <a:buClrTx/>
              <a:buSzTx/>
              <a:buFontTx/>
              <a:buNone/>
              <a:tabLst/>
              <a:defRPr sz="1219" b="0" i="0" u="none" strike="noStrike" cap="none" spc="0" baseline="0">
                <a:ln>
                  <a:noFill/>
                </a:ln>
                <a:solidFill>
                  <a:srgbClr val="595457"/>
                </a:solidFill>
                <a:uFillTx/>
                <a:latin typeface="Montserrat Light"/>
                <a:ea typeface="Montserrat Light"/>
                <a:cs typeface="Montserrat Light"/>
                <a:sym typeface="Montserrat Light"/>
              </a:defRPr>
            </a:lvl2pPr>
            <a:lvl3pPr marL="0" marR="0" indent="99532" algn="l" defTabSz="583729" rtl="0" latinLnBrk="0">
              <a:lnSpc>
                <a:spcPct val="120000"/>
              </a:lnSpc>
              <a:spcBef>
                <a:spcPts val="4158"/>
              </a:spcBef>
              <a:spcAft>
                <a:spcPts val="0"/>
              </a:spcAft>
              <a:buClrTx/>
              <a:buSzTx/>
              <a:buFontTx/>
              <a:buNone/>
              <a:tabLst/>
              <a:defRPr sz="1219" b="0" i="0" u="none" strike="noStrike" cap="none" spc="0" baseline="0">
                <a:ln>
                  <a:noFill/>
                </a:ln>
                <a:solidFill>
                  <a:srgbClr val="595457"/>
                </a:solidFill>
                <a:uFillTx/>
                <a:latin typeface="Montserrat Light"/>
                <a:ea typeface="Montserrat Light"/>
                <a:cs typeface="Montserrat Light"/>
                <a:sym typeface="Montserrat Light"/>
              </a:defRPr>
            </a:lvl3pPr>
            <a:lvl4pPr marL="0" marR="0" indent="149299" algn="l" defTabSz="583729" rtl="0" latinLnBrk="0">
              <a:lnSpc>
                <a:spcPct val="120000"/>
              </a:lnSpc>
              <a:spcBef>
                <a:spcPts val="4158"/>
              </a:spcBef>
              <a:spcAft>
                <a:spcPts val="0"/>
              </a:spcAft>
              <a:buClrTx/>
              <a:buSzTx/>
              <a:buFontTx/>
              <a:buNone/>
              <a:tabLst/>
              <a:defRPr sz="1219" b="0" i="0" u="none" strike="noStrike" cap="none" spc="0" baseline="0">
                <a:ln>
                  <a:noFill/>
                </a:ln>
                <a:solidFill>
                  <a:srgbClr val="595457"/>
                </a:solidFill>
                <a:uFillTx/>
                <a:latin typeface="Montserrat Light"/>
                <a:ea typeface="Montserrat Light"/>
                <a:cs typeface="Montserrat Light"/>
                <a:sym typeface="Montserrat Light"/>
              </a:defRPr>
            </a:lvl4pPr>
            <a:lvl5pPr marL="0" marR="0" indent="199065" algn="l" defTabSz="583729" rtl="0" latinLnBrk="0">
              <a:lnSpc>
                <a:spcPct val="120000"/>
              </a:lnSpc>
              <a:spcBef>
                <a:spcPts val="4158"/>
              </a:spcBef>
              <a:spcAft>
                <a:spcPts val="0"/>
              </a:spcAft>
              <a:buClrTx/>
              <a:buSzTx/>
              <a:buFontTx/>
              <a:buNone/>
              <a:tabLst/>
              <a:defRPr sz="1219" b="0" i="0" u="none" strike="noStrike" cap="none" spc="0" baseline="0">
                <a:ln>
                  <a:noFill/>
                </a:ln>
                <a:solidFill>
                  <a:srgbClr val="595457"/>
                </a:solidFill>
                <a:uFillTx/>
                <a:latin typeface="Montserrat Light"/>
                <a:ea typeface="Montserrat Light"/>
                <a:cs typeface="Montserrat Light"/>
                <a:sym typeface="Montserrat Light"/>
              </a:defRPr>
            </a:lvl5pPr>
            <a:lvl6pPr marL="0" marR="0" indent="248831" algn="l" defTabSz="583729" rtl="0" latinLnBrk="0">
              <a:lnSpc>
                <a:spcPct val="120000"/>
              </a:lnSpc>
              <a:spcBef>
                <a:spcPts val="4158"/>
              </a:spcBef>
              <a:spcAft>
                <a:spcPts val="0"/>
              </a:spcAft>
              <a:buClrTx/>
              <a:buSzTx/>
              <a:buFontTx/>
              <a:buNone/>
              <a:tabLst/>
              <a:defRPr sz="1219" b="0" i="0" u="none" strike="noStrike" cap="none" spc="0" baseline="0">
                <a:ln>
                  <a:noFill/>
                </a:ln>
                <a:solidFill>
                  <a:srgbClr val="595457"/>
                </a:solidFill>
                <a:uFillTx/>
                <a:latin typeface="Montserrat Light"/>
                <a:ea typeface="Montserrat Light"/>
                <a:cs typeface="Montserrat Light"/>
                <a:sym typeface="Montserrat Light"/>
              </a:defRPr>
            </a:lvl6pPr>
            <a:lvl7pPr marL="0" marR="0" indent="298597" algn="l" defTabSz="583729" rtl="0" latinLnBrk="0">
              <a:lnSpc>
                <a:spcPct val="120000"/>
              </a:lnSpc>
              <a:spcBef>
                <a:spcPts val="4158"/>
              </a:spcBef>
              <a:spcAft>
                <a:spcPts val="0"/>
              </a:spcAft>
              <a:buClrTx/>
              <a:buSzTx/>
              <a:buFontTx/>
              <a:buNone/>
              <a:tabLst/>
              <a:defRPr sz="1219" b="0" i="0" u="none" strike="noStrike" cap="none" spc="0" baseline="0">
                <a:ln>
                  <a:noFill/>
                </a:ln>
                <a:solidFill>
                  <a:srgbClr val="595457"/>
                </a:solidFill>
                <a:uFillTx/>
                <a:latin typeface="Montserrat Light"/>
                <a:ea typeface="Montserrat Light"/>
                <a:cs typeface="Montserrat Light"/>
                <a:sym typeface="Montserrat Light"/>
              </a:defRPr>
            </a:lvl7pPr>
            <a:lvl8pPr marL="0" marR="0" indent="348364" algn="l" defTabSz="583729" rtl="0" latinLnBrk="0">
              <a:lnSpc>
                <a:spcPct val="120000"/>
              </a:lnSpc>
              <a:spcBef>
                <a:spcPts val="4158"/>
              </a:spcBef>
              <a:spcAft>
                <a:spcPts val="0"/>
              </a:spcAft>
              <a:buClrTx/>
              <a:buSzTx/>
              <a:buFontTx/>
              <a:buNone/>
              <a:tabLst/>
              <a:defRPr sz="1219" b="0" i="0" u="none" strike="noStrike" cap="none" spc="0" baseline="0">
                <a:ln>
                  <a:noFill/>
                </a:ln>
                <a:solidFill>
                  <a:srgbClr val="595457"/>
                </a:solidFill>
                <a:uFillTx/>
                <a:latin typeface="Montserrat Light"/>
                <a:ea typeface="Montserrat Light"/>
                <a:cs typeface="Montserrat Light"/>
                <a:sym typeface="Montserrat Light"/>
              </a:defRPr>
            </a:lvl8pPr>
            <a:lvl9pPr marL="0" marR="0" indent="398130" algn="l" defTabSz="583729" rtl="0" latinLnBrk="0">
              <a:lnSpc>
                <a:spcPct val="120000"/>
              </a:lnSpc>
              <a:spcBef>
                <a:spcPts val="4158"/>
              </a:spcBef>
              <a:spcAft>
                <a:spcPts val="0"/>
              </a:spcAft>
              <a:buClrTx/>
              <a:buSzTx/>
              <a:buFontTx/>
              <a:buNone/>
              <a:tabLst/>
              <a:defRPr sz="1219" b="0" i="0" u="none" strike="noStrike" cap="none" spc="0" baseline="0">
                <a:ln>
                  <a:noFill/>
                </a:ln>
                <a:solidFill>
                  <a:srgbClr val="595457"/>
                </a:solidFill>
                <a:uFillTx/>
                <a:latin typeface="Montserrat Light"/>
                <a:ea typeface="Montserrat Light"/>
                <a:cs typeface="Montserrat Light"/>
                <a:sym typeface="Montserrat Light"/>
              </a:defRPr>
            </a:lvl9pPr>
          </a:lstStyle>
          <a:p>
            <a:pPr algn="ctr">
              <a:lnSpc>
                <a:spcPct val="100000"/>
              </a:lnSpc>
              <a:spcBef>
                <a:spcPts val="0"/>
              </a:spcBef>
            </a:pPr>
            <a:r>
              <a:rPr lang="nl-NL" sz="1400" b="1" i="1">
                <a:solidFill>
                  <a:schemeClr val="bg1"/>
                </a:solidFill>
                <a:latin typeface="Calibri" panose="020F0502020204030204" pitchFamily="34" charset="0"/>
                <a:ea typeface="Calibri" panose="020F0502020204030204" pitchFamily="34" charset="0"/>
                <a:cs typeface="Calibri" panose="020F0502020204030204" pitchFamily="34" charset="0"/>
              </a:rPr>
              <a:t>‘Behandel je persoonlijke financiën als een bedrijf: houd bij, plan, evalueer en wacht niet tot alles perfect is. Begin klein, blijf consequent en bouw stap voor stap je zelfvertrouwen op.’</a:t>
            </a:r>
            <a:endParaRPr lang="nl-NL" sz="1400" b="1" i="1" dirty="0">
              <a:solidFill>
                <a:schemeClr val="bg1"/>
              </a:solidFill>
              <a:latin typeface="Calibri" panose="020F0502020204030204" pitchFamily="34" charset="0"/>
              <a:ea typeface="Calibri" panose="020F0502020204030204" pitchFamily="34" charset="0"/>
              <a:cs typeface="Calibri" panose="020F0502020204030204" pitchFamily="34" charset="0"/>
            </a:endParaRPr>
          </a:p>
        </p:txBody>
      </p:sp>
      <p:pic>
        <p:nvPicPr>
          <p:cNvPr id="6" name="Picture 5">
            <a:extLst>
              <a:ext uri="{FF2B5EF4-FFF2-40B4-BE49-F238E27FC236}">
                <a16:creationId xmlns:a16="http://schemas.microsoft.com/office/drawing/2014/main" id="{15FEBC32-D63A-7B37-E575-F2EFD0BD0ACE}"/>
              </a:ext>
            </a:extLst>
          </p:cNvPr>
          <p:cNvPicPr>
            <a:picLocks noChangeAspect="1"/>
          </p:cNvPicPr>
          <p:nvPr/>
        </p:nvPicPr>
        <p:blipFill>
          <a:blip r:embed="rId2"/>
          <a:stretch>
            <a:fillRect/>
          </a:stretch>
        </p:blipFill>
        <p:spPr>
          <a:xfrm>
            <a:off x="5446684" y="9805448"/>
            <a:ext cx="1529269" cy="340525"/>
          </a:xfrm>
          <a:prstGeom prst="rect">
            <a:avLst/>
          </a:prstGeom>
        </p:spPr>
      </p:pic>
      <p:sp>
        <p:nvSpPr>
          <p:cNvPr id="55" name="Text Placeholder 5">
            <a:extLst>
              <a:ext uri="{FF2B5EF4-FFF2-40B4-BE49-F238E27FC236}">
                <a16:creationId xmlns:a16="http://schemas.microsoft.com/office/drawing/2014/main" id="{2D4805B1-5CF2-C773-8F09-D35078B0A128}"/>
              </a:ext>
            </a:extLst>
          </p:cNvPr>
          <p:cNvSpPr txBox="1">
            <a:spLocks/>
          </p:cNvSpPr>
          <p:nvPr/>
        </p:nvSpPr>
        <p:spPr>
          <a:xfrm>
            <a:off x="457418" y="5507549"/>
            <a:ext cx="2937181" cy="1740158"/>
          </a:xfrm>
          <a:prstGeom prst="rect">
            <a:avLst/>
          </a:prstGeom>
        </p:spPr>
        <p:txBody>
          <a:bodyPr anchor="t">
            <a:noAutofit/>
          </a:bodyPr>
          <a:lstStyle>
            <a:lvl1pPr marL="0" marR="0" indent="0" algn="l" defTabSz="583729" rtl="0" latinLnBrk="0">
              <a:lnSpc>
                <a:spcPct val="120000"/>
              </a:lnSpc>
              <a:spcBef>
                <a:spcPts val="4158"/>
              </a:spcBef>
              <a:spcAft>
                <a:spcPts val="0"/>
              </a:spcAft>
              <a:buClrTx/>
              <a:buSzTx/>
              <a:buFontTx/>
              <a:buNone/>
              <a:tabLst/>
              <a:defRPr sz="1800" b="0" i="0" u="none" strike="noStrike" cap="none" spc="0" baseline="0">
                <a:ln>
                  <a:noFill/>
                </a:ln>
                <a:solidFill>
                  <a:schemeClr val="bg1"/>
                </a:solidFill>
                <a:uFillTx/>
                <a:latin typeface="Calibri" panose="020F0502020204030204" pitchFamily="34" charset="0"/>
                <a:ea typeface="Montserrat Light"/>
                <a:cs typeface="Calibri" panose="020F0502020204030204" pitchFamily="34" charset="0"/>
                <a:sym typeface="Montserrat Light"/>
              </a:defRPr>
            </a:lvl1pPr>
            <a:lvl2pPr marL="385602" marR="0" indent="0" algn="l" defTabSz="583729" rtl="0" latinLnBrk="0">
              <a:lnSpc>
                <a:spcPct val="120000"/>
              </a:lnSpc>
              <a:spcBef>
                <a:spcPts val="4158"/>
              </a:spcBef>
              <a:spcAft>
                <a:spcPts val="0"/>
              </a:spcAft>
              <a:buClrTx/>
              <a:buSzTx/>
              <a:buFontTx/>
              <a:buNone/>
              <a:tabLst/>
              <a:defRPr sz="3265" b="0" i="0" u="none" strike="noStrike" cap="none" spc="0" baseline="0">
                <a:ln>
                  <a:noFill/>
                </a:ln>
                <a:solidFill>
                  <a:srgbClr val="011E3B"/>
                </a:solidFill>
                <a:uFillTx/>
                <a:latin typeface="Montserrat" pitchFamily="2" charset="77"/>
                <a:ea typeface="Montserrat Light"/>
                <a:cs typeface="Montserrat Light"/>
                <a:sym typeface="Montserrat Light"/>
              </a:defRPr>
            </a:lvl2pPr>
            <a:lvl3pPr marL="771204" marR="0" indent="0" algn="l" defTabSz="583729" rtl="0" latinLnBrk="0">
              <a:lnSpc>
                <a:spcPct val="120000"/>
              </a:lnSpc>
              <a:spcBef>
                <a:spcPts val="4158"/>
              </a:spcBef>
              <a:spcAft>
                <a:spcPts val="0"/>
              </a:spcAft>
              <a:buClrTx/>
              <a:buSzTx/>
              <a:buFontTx/>
              <a:buNone/>
              <a:tabLst/>
              <a:defRPr sz="3265" b="0" i="0" u="none" strike="noStrike" cap="none" spc="0" baseline="0">
                <a:ln>
                  <a:noFill/>
                </a:ln>
                <a:solidFill>
                  <a:srgbClr val="011E3B"/>
                </a:solidFill>
                <a:uFillTx/>
                <a:latin typeface="Montserrat" pitchFamily="2" charset="77"/>
                <a:ea typeface="Montserrat Light"/>
                <a:cs typeface="Montserrat Light"/>
                <a:sym typeface="Montserrat Light"/>
              </a:defRPr>
            </a:lvl3pPr>
            <a:lvl4pPr marL="1156806" marR="0" indent="0" algn="l" defTabSz="583729" rtl="0" latinLnBrk="0">
              <a:lnSpc>
                <a:spcPct val="120000"/>
              </a:lnSpc>
              <a:spcBef>
                <a:spcPts val="4158"/>
              </a:spcBef>
              <a:spcAft>
                <a:spcPts val="0"/>
              </a:spcAft>
              <a:buClrTx/>
              <a:buSzTx/>
              <a:buFontTx/>
              <a:buNone/>
              <a:tabLst/>
              <a:defRPr sz="3265" b="0" i="0" u="none" strike="noStrike" cap="none" spc="0" baseline="0">
                <a:ln>
                  <a:noFill/>
                </a:ln>
                <a:solidFill>
                  <a:srgbClr val="011E3B"/>
                </a:solidFill>
                <a:uFillTx/>
                <a:latin typeface="Montserrat" pitchFamily="2" charset="77"/>
                <a:ea typeface="Montserrat Light"/>
                <a:cs typeface="Montserrat Light"/>
                <a:sym typeface="Montserrat Light"/>
              </a:defRPr>
            </a:lvl4pPr>
            <a:lvl5pPr marL="1542409" marR="0" indent="0" algn="l" defTabSz="583729" rtl="0" latinLnBrk="0">
              <a:lnSpc>
                <a:spcPct val="120000"/>
              </a:lnSpc>
              <a:spcBef>
                <a:spcPts val="4158"/>
              </a:spcBef>
              <a:spcAft>
                <a:spcPts val="0"/>
              </a:spcAft>
              <a:buClrTx/>
              <a:buSzTx/>
              <a:buFontTx/>
              <a:buNone/>
              <a:tabLst/>
              <a:defRPr sz="3265" b="0" i="0" u="none" strike="noStrike" cap="none" spc="0" baseline="0">
                <a:ln>
                  <a:noFill/>
                </a:ln>
                <a:solidFill>
                  <a:srgbClr val="011E3B"/>
                </a:solidFill>
                <a:uFillTx/>
                <a:latin typeface="Montserrat" pitchFamily="2" charset="77"/>
                <a:ea typeface="Montserrat Light"/>
                <a:cs typeface="Montserrat Light"/>
                <a:sym typeface="Montserrat Light"/>
              </a:defRPr>
            </a:lvl5pPr>
            <a:lvl6pPr marL="0" marR="0" indent="248831" algn="l" defTabSz="583729" rtl="0" latinLnBrk="0">
              <a:lnSpc>
                <a:spcPct val="120000"/>
              </a:lnSpc>
              <a:spcBef>
                <a:spcPts val="4158"/>
              </a:spcBef>
              <a:spcAft>
                <a:spcPts val="0"/>
              </a:spcAft>
              <a:buClrTx/>
              <a:buSzTx/>
              <a:buFontTx/>
              <a:buNone/>
              <a:tabLst/>
              <a:defRPr sz="1219" b="0" i="0" u="none" strike="noStrike" cap="none" spc="0" baseline="0">
                <a:ln>
                  <a:noFill/>
                </a:ln>
                <a:solidFill>
                  <a:srgbClr val="595457"/>
                </a:solidFill>
                <a:uFillTx/>
                <a:latin typeface="Montserrat Light"/>
                <a:ea typeface="Montserrat Light"/>
                <a:cs typeface="Montserrat Light"/>
                <a:sym typeface="Montserrat Light"/>
              </a:defRPr>
            </a:lvl6pPr>
            <a:lvl7pPr marL="0" marR="0" indent="298597" algn="l" defTabSz="583729" rtl="0" latinLnBrk="0">
              <a:lnSpc>
                <a:spcPct val="120000"/>
              </a:lnSpc>
              <a:spcBef>
                <a:spcPts val="4158"/>
              </a:spcBef>
              <a:spcAft>
                <a:spcPts val="0"/>
              </a:spcAft>
              <a:buClrTx/>
              <a:buSzTx/>
              <a:buFontTx/>
              <a:buNone/>
              <a:tabLst/>
              <a:defRPr sz="1219" b="0" i="0" u="none" strike="noStrike" cap="none" spc="0" baseline="0">
                <a:ln>
                  <a:noFill/>
                </a:ln>
                <a:solidFill>
                  <a:srgbClr val="595457"/>
                </a:solidFill>
                <a:uFillTx/>
                <a:latin typeface="Montserrat Light"/>
                <a:ea typeface="Montserrat Light"/>
                <a:cs typeface="Montserrat Light"/>
                <a:sym typeface="Montserrat Light"/>
              </a:defRPr>
            </a:lvl7pPr>
            <a:lvl8pPr marL="0" marR="0" indent="348364" algn="l" defTabSz="583729" rtl="0" latinLnBrk="0">
              <a:lnSpc>
                <a:spcPct val="120000"/>
              </a:lnSpc>
              <a:spcBef>
                <a:spcPts val="4158"/>
              </a:spcBef>
              <a:spcAft>
                <a:spcPts val="0"/>
              </a:spcAft>
              <a:buClrTx/>
              <a:buSzTx/>
              <a:buFontTx/>
              <a:buNone/>
              <a:tabLst/>
              <a:defRPr sz="1219" b="0" i="0" u="none" strike="noStrike" cap="none" spc="0" baseline="0">
                <a:ln>
                  <a:noFill/>
                </a:ln>
                <a:solidFill>
                  <a:srgbClr val="595457"/>
                </a:solidFill>
                <a:uFillTx/>
                <a:latin typeface="Montserrat Light"/>
                <a:ea typeface="Montserrat Light"/>
                <a:cs typeface="Montserrat Light"/>
                <a:sym typeface="Montserrat Light"/>
              </a:defRPr>
            </a:lvl8pPr>
            <a:lvl9pPr marL="0" marR="0" indent="398130" algn="l" defTabSz="583729" rtl="0" latinLnBrk="0">
              <a:lnSpc>
                <a:spcPct val="120000"/>
              </a:lnSpc>
              <a:spcBef>
                <a:spcPts val="4158"/>
              </a:spcBef>
              <a:spcAft>
                <a:spcPts val="0"/>
              </a:spcAft>
              <a:buClrTx/>
              <a:buSzTx/>
              <a:buFontTx/>
              <a:buNone/>
              <a:tabLst/>
              <a:defRPr sz="1219" b="0" i="0" u="none" strike="noStrike" cap="none" spc="0" baseline="0">
                <a:ln>
                  <a:noFill/>
                </a:ln>
                <a:solidFill>
                  <a:srgbClr val="595457"/>
                </a:solidFill>
                <a:uFillTx/>
                <a:latin typeface="Montserrat Light"/>
                <a:ea typeface="Montserrat Light"/>
                <a:cs typeface="Montserrat Light"/>
                <a:sym typeface="Montserrat Light"/>
              </a:defRPr>
            </a:lvl9pPr>
          </a:lstStyle>
          <a:p>
            <a:pPr algn="just">
              <a:lnSpc>
                <a:spcPts val="1220"/>
              </a:lnSpc>
            </a:pPr>
            <a:endParaRPr lang="nl-NL" sz="1100" dirty="0">
              <a:solidFill>
                <a:schemeClr val="tx1">
                  <a:lumMod val="85000"/>
                  <a:lumOff val="15000"/>
                </a:schemeClr>
              </a:solidFill>
            </a:endParaRPr>
          </a:p>
        </p:txBody>
      </p:sp>
      <p:sp>
        <p:nvSpPr>
          <p:cNvPr id="58" name="Text Placeholder 5">
            <a:extLst>
              <a:ext uri="{FF2B5EF4-FFF2-40B4-BE49-F238E27FC236}">
                <a16:creationId xmlns:a16="http://schemas.microsoft.com/office/drawing/2014/main" id="{020FDF90-FFDA-AB7C-E1C3-FBDD561D67A2}"/>
              </a:ext>
            </a:extLst>
          </p:cNvPr>
          <p:cNvSpPr txBox="1">
            <a:spLocks/>
          </p:cNvSpPr>
          <p:nvPr/>
        </p:nvSpPr>
        <p:spPr>
          <a:xfrm>
            <a:off x="3944118" y="6417690"/>
            <a:ext cx="3309053" cy="604186"/>
          </a:xfrm>
          <a:prstGeom prst="rect">
            <a:avLst/>
          </a:prstGeom>
        </p:spPr>
        <p:txBody>
          <a:bodyPr anchor="t">
            <a:noAutofit/>
          </a:bodyPr>
          <a:lstStyle>
            <a:lvl1pPr marL="0" marR="0" indent="0" algn="l" defTabSz="583729" rtl="0" latinLnBrk="0">
              <a:lnSpc>
                <a:spcPct val="120000"/>
              </a:lnSpc>
              <a:spcBef>
                <a:spcPts val="4158"/>
              </a:spcBef>
              <a:spcAft>
                <a:spcPts val="0"/>
              </a:spcAft>
              <a:buClrTx/>
              <a:buSzTx/>
              <a:buFontTx/>
              <a:buNone/>
              <a:tabLst/>
              <a:defRPr sz="1800" b="0" i="0" u="none" strike="noStrike" cap="none" spc="0" baseline="0">
                <a:ln>
                  <a:noFill/>
                </a:ln>
                <a:solidFill>
                  <a:schemeClr val="bg1"/>
                </a:solidFill>
                <a:uFillTx/>
                <a:latin typeface="Calibri" panose="020F0502020204030204" pitchFamily="34" charset="0"/>
                <a:ea typeface="Montserrat Light"/>
                <a:cs typeface="Calibri" panose="020F0502020204030204" pitchFamily="34" charset="0"/>
                <a:sym typeface="Montserrat Light"/>
              </a:defRPr>
            </a:lvl1pPr>
            <a:lvl2pPr marL="385602" marR="0" indent="0" algn="l" defTabSz="583729" rtl="0" latinLnBrk="0">
              <a:lnSpc>
                <a:spcPct val="120000"/>
              </a:lnSpc>
              <a:spcBef>
                <a:spcPts val="4158"/>
              </a:spcBef>
              <a:spcAft>
                <a:spcPts val="0"/>
              </a:spcAft>
              <a:buClrTx/>
              <a:buSzTx/>
              <a:buFontTx/>
              <a:buNone/>
              <a:tabLst/>
              <a:defRPr sz="3265" b="0" i="0" u="none" strike="noStrike" cap="none" spc="0" baseline="0">
                <a:ln>
                  <a:noFill/>
                </a:ln>
                <a:solidFill>
                  <a:srgbClr val="011E3B"/>
                </a:solidFill>
                <a:uFillTx/>
                <a:latin typeface="Montserrat" pitchFamily="2" charset="77"/>
                <a:ea typeface="Montserrat Light"/>
                <a:cs typeface="Montserrat Light"/>
                <a:sym typeface="Montserrat Light"/>
              </a:defRPr>
            </a:lvl2pPr>
            <a:lvl3pPr marL="771204" marR="0" indent="0" algn="l" defTabSz="583729" rtl="0" latinLnBrk="0">
              <a:lnSpc>
                <a:spcPct val="120000"/>
              </a:lnSpc>
              <a:spcBef>
                <a:spcPts val="4158"/>
              </a:spcBef>
              <a:spcAft>
                <a:spcPts val="0"/>
              </a:spcAft>
              <a:buClrTx/>
              <a:buSzTx/>
              <a:buFontTx/>
              <a:buNone/>
              <a:tabLst/>
              <a:defRPr sz="3265" b="0" i="0" u="none" strike="noStrike" cap="none" spc="0" baseline="0">
                <a:ln>
                  <a:noFill/>
                </a:ln>
                <a:solidFill>
                  <a:srgbClr val="011E3B"/>
                </a:solidFill>
                <a:uFillTx/>
                <a:latin typeface="Montserrat" pitchFamily="2" charset="77"/>
                <a:ea typeface="Montserrat Light"/>
                <a:cs typeface="Montserrat Light"/>
                <a:sym typeface="Montserrat Light"/>
              </a:defRPr>
            </a:lvl3pPr>
            <a:lvl4pPr marL="1156806" marR="0" indent="0" algn="l" defTabSz="583729" rtl="0" latinLnBrk="0">
              <a:lnSpc>
                <a:spcPct val="120000"/>
              </a:lnSpc>
              <a:spcBef>
                <a:spcPts val="4158"/>
              </a:spcBef>
              <a:spcAft>
                <a:spcPts val="0"/>
              </a:spcAft>
              <a:buClrTx/>
              <a:buSzTx/>
              <a:buFontTx/>
              <a:buNone/>
              <a:tabLst/>
              <a:defRPr sz="3265" b="0" i="0" u="none" strike="noStrike" cap="none" spc="0" baseline="0">
                <a:ln>
                  <a:noFill/>
                </a:ln>
                <a:solidFill>
                  <a:srgbClr val="011E3B"/>
                </a:solidFill>
                <a:uFillTx/>
                <a:latin typeface="Montserrat" pitchFamily="2" charset="77"/>
                <a:ea typeface="Montserrat Light"/>
                <a:cs typeface="Montserrat Light"/>
                <a:sym typeface="Montserrat Light"/>
              </a:defRPr>
            </a:lvl4pPr>
            <a:lvl5pPr marL="1542409" marR="0" indent="0" algn="l" defTabSz="583729" rtl="0" latinLnBrk="0">
              <a:lnSpc>
                <a:spcPct val="120000"/>
              </a:lnSpc>
              <a:spcBef>
                <a:spcPts val="4158"/>
              </a:spcBef>
              <a:spcAft>
                <a:spcPts val="0"/>
              </a:spcAft>
              <a:buClrTx/>
              <a:buSzTx/>
              <a:buFontTx/>
              <a:buNone/>
              <a:tabLst/>
              <a:defRPr sz="3265" b="0" i="0" u="none" strike="noStrike" cap="none" spc="0" baseline="0">
                <a:ln>
                  <a:noFill/>
                </a:ln>
                <a:solidFill>
                  <a:srgbClr val="011E3B"/>
                </a:solidFill>
                <a:uFillTx/>
                <a:latin typeface="Montserrat" pitchFamily="2" charset="77"/>
                <a:ea typeface="Montserrat Light"/>
                <a:cs typeface="Montserrat Light"/>
                <a:sym typeface="Montserrat Light"/>
              </a:defRPr>
            </a:lvl5pPr>
            <a:lvl6pPr marL="0" marR="0" indent="248831" algn="l" defTabSz="583729" rtl="0" latinLnBrk="0">
              <a:lnSpc>
                <a:spcPct val="120000"/>
              </a:lnSpc>
              <a:spcBef>
                <a:spcPts val="4158"/>
              </a:spcBef>
              <a:spcAft>
                <a:spcPts val="0"/>
              </a:spcAft>
              <a:buClrTx/>
              <a:buSzTx/>
              <a:buFontTx/>
              <a:buNone/>
              <a:tabLst/>
              <a:defRPr sz="1219" b="0" i="0" u="none" strike="noStrike" cap="none" spc="0" baseline="0">
                <a:ln>
                  <a:noFill/>
                </a:ln>
                <a:solidFill>
                  <a:srgbClr val="595457"/>
                </a:solidFill>
                <a:uFillTx/>
                <a:latin typeface="Montserrat Light"/>
                <a:ea typeface="Montserrat Light"/>
                <a:cs typeface="Montserrat Light"/>
                <a:sym typeface="Montserrat Light"/>
              </a:defRPr>
            </a:lvl6pPr>
            <a:lvl7pPr marL="0" marR="0" indent="298597" algn="l" defTabSz="583729" rtl="0" latinLnBrk="0">
              <a:lnSpc>
                <a:spcPct val="120000"/>
              </a:lnSpc>
              <a:spcBef>
                <a:spcPts val="4158"/>
              </a:spcBef>
              <a:spcAft>
                <a:spcPts val="0"/>
              </a:spcAft>
              <a:buClrTx/>
              <a:buSzTx/>
              <a:buFontTx/>
              <a:buNone/>
              <a:tabLst/>
              <a:defRPr sz="1219" b="0" i="0" u="none" strike="noStrike" cap="none" spc="0" baseline="0">
                <a:ln>
                  <a:noFill/>
                </a:ln>
                <a:solidFill>
                  <a:srgbClr val="595457"/>
                </a:solidFill>
                <a:uFillTx/>
                <a:latin typeface="Montserrat Light"/>
                <a:ea typeface="Montserrat Light"/>
                <a:cs typeface="Montserrat Light"/>
                <a:sym typeface="Montserrat Light"/>
              </a:defRPr>
            </a:lvl7pPr>
            <a:lvl8pPr marL="0" marR="0" indent="348364" algn="l" defTabSz="583729" rtl="0" latinLnBrk="0">
              <a:lnSpc>
                <a:spcPct val="120000"/>
              </a:lnSpc>
              <a:spcBef>
                <a:spcPts val="4158"/>
              </a:spcBef>
              <a:spcAft>
                <a:spcPts val="0"/>
              </a:spcAft>
              <a:buClrTx/>
              <a:buSzTx/>
              <a:buFontTx/>
              <a:buNone/>
              <a:tabLst/>
              <a:defRPr sz="1219" b="0" i="0" u="none" strike="noStrike" cap="none" spc="0" baseline="0">
                <a:ln>
                  <a:noFill/>
                </a:ln>
                <a:solidFill>
                  <a:srgbClr val="595457"/>
                </a:solidFill>
                <a:uFillTx/>
                <a:latin typeface="Montserrat Light"/>
                <a:ea typeface="Montserrat Light"/>
                <a:cs typeface="Montserrat Light"/>
                <a:sym typeface="Montserrat Light"/>
              </a:defRPr>
            </a:lvl8pPr>
            <a:lvl9pPr marL="0" marR="0" indent="398130" algn="l" defTabSz="583729" rtl="0" latinLnBrk="0">
              <a:lnSpc>
                <a:spcPct val="120000"/>
              </a:lnSpc>
              <a:spcBef>
                <a:spcPts val="4158"/>
              </a:spcBef>
              <a:spcAft>
                <a:spcPts val="0"/>
              </a:spcAft>
              <a:buClrTx/>
              <a:buSzTx/>
              <a:buFontTx/>
              <a:buNone/>
              <a:tabLst/>
              <a:defRPr sz="1219" b="0" i="0" u="none" strike="noStrike" cap="none" spc="0" baseline="0">
                <a:ln>
                  <a:noFill/>
                </a:ln>
                <a:solidFill>
                  <a:srgbClr val="595457"/>
                </a:solidFill>
                <a:uFillTx/>
                <a:latin typeface="Montserrat Light"/>
                <a:ea typeface="Montserrat Light"/>
                <a:cs typeface="Montserrat Light"/>
                <a:sym typeface="Montserrat Light"/>
              </a:defRPr>
            </a:lvl9pPr>
          </a:lstStyle>
          <a:p>
            <a:pPr algn="just">
              <a:lnSpc>
                <a:spcPts val="1049"/>
              </a:lnSpc>
            </a:pPr>
            <a:r>
              <a:rPr lang="nl-NL" sz="950">
                <a:solidFill>
                  <a:schemeClr val="tx1"/>
                </a:solidFill>
              </a:rPr>
              <a:t>Terugkijkend noemde Kate verschillende vormen van ondersteuning die haar financiële ervaring makkelijker en sneller hadden gemaakt:</a:t>
            </a:r>
          </a:p>
          <a:p>
            <a:pPr marL="171450" indent="-171450" algn="just">
              <a:lnSpc>
                <a:spcPts val="1049"/>
              </a:lnSpc>
              <a:spcBef>
                <a:spcPts val="1204"/>
              </a:spcBef>
              <a:buFont typeface="Arial" panose="020B0604020202020204" pitchFamily="34" charset="0"/>
              <a:buChar char="•"/>
            </a:pPr>
            <a:r>
              <a:rPr lang="nl-NL" sz="950">
                <a:solidFill>
                  <a:schemeClr val="tx1"/>
                </a:solidFill>
              </a:rPr>
              <a:t>Eenvoudige, stapsgewijze tools om zonder jargon wegwijs te worden in pensioenen, sparen en financiële beslissingen.</a:t>
            </a:r>
          </a:p>
          <a:p>
            <a:pPr marL="171450" indent="-171450" algn="just">
              <a:lnSpc>
                <a:spcPts val="1049"/>
              </a:lnSpc>
              <a:spcBef>
                <a:spcPts val="1204"/>
              </a:spcBef>
              <a:buFont typeface="Arial" panose="020B0604020202020204" pitchFamily="34" charset="0"/>
              <a:buChar char="•"/>
            </a:pPr>
            <a:r>
              <a:rPr lang="nl-NL" sz="950">
                <a:solidFill>
                  <a:schemeClr val="tx1"/>
                </a:solidFill>
              </a:rPr>
              <a:t>Toegang tot praktische financiële tools, zoals sjablonen, checklists, handleidingen en rekentools om persoonlijke financiën te beheren en duurzaam te plannen, allemaal afgestemd op de uiteenlopende levenssituaties van vrouwen.</a:t>
            </a:r>
          </a:p>
          <a:p>
            <a:pPr marL="171450" indent="-171450" algn="just">
              <a:lnSpc>
                <a:spcPts val="1049"/>
              </a:lnSpc>
              <a:spcBef>
                <a:spcPts val="1204"/>
              </a:spcBef>
              <a:buFont typeface="Arial" panose="020B0604020202020204" pitchFamily="34" charset="0"/>
              <a:buChar char="•"/>
            </a:pPr>
            <a:r>
              <a:rPr lang="nl-NL" sz="950">
                <a:solidFill>
                  <a:schemeClr val="tx1"/>
                </a:solidFill>
              </a:rPr>
              <a:t>Toegang tot leeraanbod in financiële geletterdheid met opties die te combineren zijn met gezinsleven, zorgtaken en de beperkte bereikbaarheid op het platteland.</a:t>
            </a:r>
          </a:p>
          <a:p>
            <a:pPr algn="just">
              <a:lnSpc>
                <a:spcPts val="1049"/>
              </a:lnSpc>
              <a:spcBef>
                <a:spcPts val="1204"/>
              </a:spcBef>
            </a:pPr>
            <a:r>
              <a:rPr lang="nl-NL" sz="950" b="1">
                <a:solidFill>
                  <a:schemeClr val="tx1"/>
                </a:solidFill>
              </a:rPr>
              <a:t>‘Als een programma als FEMPOWER er eerder was geweest, had ik veel sneller en met veel minder stress zelfvertrouwen opgebouwd.’</a:t>
            </a:r>
            <a:endParaRPr lang="nl-NL" sz="950" b="1" dirty="0">
              <a:solidFill>
                <a:schemeClr val="tx1"/>
              </a:solidFill>
            </a:endParaRPr>
          </a:p>
        </p:txBody>
      </p:sp>
      <p:sp>
        <p:nvSpPr>
          <p:cNvPr id="61" name="TextBox 60">
            <a:extLst>
              <a:ext uri="{FF2B5EF4-FFF2-40B4-BE49-F238E27FC236}">
                <a16:creationId xmlns:a16="http://schemas.microsoft.com/office/drawing/2014/main" id="{DD2ACE5D-48CD-DABF-AB85-CB74F676BAA5}"/>
              </a:ext>
            </a:extLst>
          </p:cNvPr>
          <p:cNvSpPr txBox="1"/>
          <p:nvPr/>
        </p:nvSpPr>
        <p:spPr>
          <a:xfrm>
            <a:off x="907542" y="786283"/>
            <a:ext cx="2649474" cy="570797"/>
          </a:xfrm>
          <a:prstGeom prst="rect">
            <a:avLst/>
          </a:prstGeom>
          <a:noFill/>
        </p:spPr>
        <p:txBody>
          <a:bodyPr wrap="square">
            <a:spAutoFit/>
          </a:bodyPr>
          <a:lstStyle/>
          <a:p>
            <a:pPr algn="l" hangingPunct="1">
              <a:lnSpc>
                <a:spcPts val="1751"/>
              </a:lnSpc>
            </a:pPr>
            <a:r>
              <a:rPr lang="nl-NL" sz="2100" b="1">
                <a:solidFill>
                  <a:srgbClr val="F16024"/>
                </a:solidFill>
                <a:latin typeface="Calibri" panose="020F0502020204030204" pitchFamily="34" charset="0"/>
                <a:cs typeface="Calibri" panose="020F0502020204030204" pitchFamily="34" charset="0"/>
              </a:rPr>
              <a:t>Belangrijkste financiële uitdagingen</a:t>
            </a:r>
          </a:p>
        </p:txBody>
      </p:sp>
      <p:sp>
        <p:nvSpPr>
          <p:cNvPr id="62" name="TextBox 61">
            <a:extLst>
              <a:ext uri="{FF2B5EF4-FFF2-40B4-BE49-F238E27FC236}">
                <a16:creationId xmlns:a16="http://schemas.microsoft.com/office/drawing/2014/main" id="{9E65310A-DAEE-8E4D-EDC6-8EAC21E2934E}"/>
              </a:ext>
            </a:extLst>
          </p:cNvPr>
          <p:cNvSpPr txBox="1"/>
          <p:nvPr/>
        </p:nvSpPr>
        <p:spPr>
          <a:xfrm>
            <a:off x="865923" y="3985912"/>
            <a:ext cx="2503170" cy="801630"/>
          </a:xfrm>
          <a:prstGeom prst="rect">
            <a:avLst/>
          </a:prstGeom>
          <a:noFill/>
        </p:spPr>
        <p:txBody>
          <a:bodyPr wrap="square">
            <a:spAutoFit/>
          </a:bodyPr>
          <a:lstStyle/>
          <a:p>
            <a:pPr>
              <a:lnSpc>
                <a:spcPts val="1565"/>
              </a:lnSpc>
            </a:pPr>
            <a:r>
              <a:rPr lang="nl-NL" sz="1900" b="1">
                <a:solidFill>
                  <a:srgbClr val="F16024"/>
                </a:solidFill>
                <a:latin typeface="Calibri" panose="020F0502020204030204" pitchFamily="34" charset="0"/>
                <a:cs typeface="Calibri" panose="020F0502020204030204" pitchFamily="34" charset="0"/>
              </a:rPr>
              <a:t>Welke tools helpen bij het beheren van persoonlijke financiën?</a:t>
            </a:r>
          </a:p>
        </p:txBody>
      </p:sp>
      <p:sp>
        <p:nvSpPr>
          <p:cNvPr id="63" name="TextBox 62">
            <a:extLst>
              <a:ext uri="{FF2B5EF4-FFF2-40B4-BE49-F238E27FC236}">
                <a16:creationId xmlns:a16="http://schemas.microsoft.com/office/drawing/2014/main" id="{40ED3362-4551-97AB-2A09-C127C83722DA}"/>
              </a:ext>
            </a:extLst>
          </p:cNvPr>
          <p:cNvSpPr txBox="1"/>
          <p:nvPr/>
        </p:nvSpPr>
        <p:spPr>
          <a:xfrm>
            <a:off x="4632434" y="723376"/>
            <a:ext cx="2649474" cy="801630"/>
          </a:xfrm>
          <a:prstGeom prst="rect">
            <a:avLst/>
          </a:prstGeom>
          <a:noFill/>
        </p:spPr>
        <p:txBody>
          <a:bodyPr wrap="square">
            <a:spAutoFit/>
          </a:bodyPr>
          <a:lstStyle/>
          <a:p>
            <a:pPr algn="l" hangingPunct="1">
              <a:lnSpc>
                <a:spcPts val="1820"/>
              </a:lnSpc>
            </a:pPr>
            <a:r>
              <a:rPr lang="nl-NL" sz="2200" b="1">
                <a:solidFill>
                  <a:srgbClr val="F16024"/>
                </a:solidFill>
                <a:latin typeface="Calibri" panose="020F0502020204030204" pitchFamily="34" charset="0"/>
                <a:cs typeface="Calibri" panose="020F0502020204030204" pitchFamily="34" charset="0"/>
              </a:rPr>
              <a:t>Wat hielp om die uitdagingen te overwinnen?</a:t>
            </a:r>
          </a:p>
        </p:txBody>
      </p:sp>
      <p:sp>
        <p:nvSpPr>
          <p:cNvPr id="64" name="TextBox 63">
            <a:extLst>
              <a:ext uri="{FF2B5EF4-FFF2-40B4-BE49-F238E27FC236}">
                <a16:creationId xmlns:a16="http://schemas.microsoft.com/office/drawing/2014/main" id="{FB3510D0-BE2B-5A87-A160-75EA26228A1E}"/>
              </a:ext>
            </a:extLst>
          </p:cNvPr>
          <p:cNvSpPr txBox="1"/>
          <p:nvPr/>
        </p:nvSpPr>
        <p:spPr>
          <a:xfrm>
            <a:off x="4660464" y="5460240"/>
            <a:ext cx="2621443" cy="801630"/>
          </a:xfrm>
          <a:prstGeom prst="rect">
            <a:avLst/>
          </a:prstGeom>
          <a:noFill/>
        </p:spPr>
        <p:txBody>
          <a:bodyPr wrap="square">
            <a:spAutoFit/>
          </a:bodyPr>
          <a:lstStyle/>
          <a:p>
            <a:pPr algn="l" hangingPunct="1">
              <a:lnSpc>
                <a:spcPts val="1565"/>
              </a:lnSpc>
            </a:pPr>
            <a:r>
              <a:rPr lang="nl-NL" sz="1900" b="1">
                <a:solidFill>
                  <a:srgbClr val="F16024"/>
                </a:solidFill>
                <a:latin typeface="Calibri" panose="020F0502020204030204" pitchFamily="34" charset="0"/>
                <a:cs typeface="Calibri" panose="020F0502020204030204" pitchFamily="34" charset="0"/>
              </a:rPr>
              <a:t>Welke interventies of ondersteuning waren nuttig geweest?</a:t>
            </a:r>
          </a:p>
        </p:txBody>
      </p:sp>
      <p:grpSp>
        <p:nvGrpSpPr>
          <p:cNvPr id="16" name="Graphic 3">
            <a:extLst>
              <a:ext uri="{FF2B5EF4-FFF2-40B4-BE49-F238E27FC236}">
                <a16:creationId xmlns:a16="http://schemas.microsoft.com/office/drawing/2014/main" id="{66281C72-4BE5-3DA9-F236-1B321FF56175}"/>
              </a:ext>
            </a:extLst>
          </p:cNvPr>
          <p:cNvGrpSpPr>
            <a:grpSpLocks noChangeAspect="1"/>
          </p:cNvGrpSpPr>
          <p:nvPr/>
        </p:nvGrpSpPr>
        <p:grpSpPr>
          <a:xfrm>
            <a:off x="3934533" y="5719199"/>
            <a:ext cx="627070" cy="588383"/>
            <a:chOff x="6615628" y="2116894"/>
            <a:chExt cx="1066935" cy="1001108"/>
          </a:xfrm>
          <a:solidFill>
            <a:srgbClr val="4763AE"/>
          </a:solidFill>
        </p:grpSpPr>
        <p:sp>
          <p:nvSpPr>
            <p:cNvPr id="52" name="Freeform 160">
              <a:extLst>
                <a:ext uri="{FF2B5EF4-FFF2-40B4-BE49-F238E27FC236}">
                  <a16:creationId xmlns:a16="http://schemas.microsoft.com/office/drawing/2014/main" id="{B7808C56-12AE-CB1C-4E29-F7C1D1F28F11}"/>
                </a:ext>
              </a:extLst>
            </p:cNvPr>
            <p:cNvSpPr/>
            <p:nvPr/>
          </p:nvSpPr>
          <p:spPr>
            <a:xfrm>
              <a:off x="7164181" y="2221119"/>
              <a:ext cx="357393" cy="537581"/>
            </a:xfrm>
            <a:custGeom>
              <a:avLst/>
              <a:gdLst>
                <a:gd name="connsiteX0" fmla="*/ 279763 w 357393"/>
                <a:gd name="connsiteY0" fmla="*/ 331874 h 537581"/>
                <a:gd name="connsiteX1" fmla="*/ 356560 w 357393"/>
                <a:gd name="connsiteY1" fmla="*/ 197479 h 537581"/>
                <a:gd name="connsiteX2" fmla="*/ 301704 w 357393"/>
                <a:gd name="connsiteY2" fmla="*/ 52112 h 537581"/>
                <a:gd name="connsiteX3" fmla="*/ 175536 w 357393"/>
                <a:gd name="connsiteY3" fmla="*/ 0 h 537581"/>
                <a:gd name="connsiteX4" fmla="*/ 0 w 357393"/>
                <a:gd name="connsiteY4" fmla="*/ 183765 h 537581"/>
                <a:gd name="connsiteX5" fmla="*/ 76797 w 357393"/>
                <a:gd name="connsiteY5" fmla="*/ 331874 h 537581"/>
                <a:gd name="connsiteX6" fmla="*/ 79539 w 357393"/>
                <a:gd name="connsiteY6" fmla="*/ 340102 h 537581"/>
                <a:gd name="connsiteX7" fmla="*/ 79539 w 357393"/>
                <a:gd name="connsiteY7" fmla="*/ 364787 h 537581"/>
                <a:gd name="connsiteX8" fmla="*/ 52112 w 357393"/>
                <a:gd name="connsiteY8" fmla="*/ 416900 h 537581"/>
                <a:gd name="connsiteX9" fmla="*/ 87769 w 357393"/>
                <a:gd name="connsiteY9" fmla="*/ 463527 h 537581"/>
                <a:gd name="connsiteX10" fmla="*/ 87769 w 357393"/>
                <a:gd name="connsiteY10" fmla="*/ 485469 h 537581"/>
                <a:gd name="connsiteX11" fmla="*/ 139880 w 357393"/>
                <a:gd name="connsiteY11" fmla="*/ 537581 h 537581"/>
                <a:gd name="connsiteX12" fmla="*/ 211193 w 357393"/>
                <a:gd name="connsiteY12" fmla="*/ 537581 h 537581"/>
                <a:gd name="connsiteX13" fmla="*/ 263305 w 357393"/>
                <a:gd name="connsiteY13" fmla="*/ 485469 h 537581"/>
                <a:gd name="connsiteX14" fmla="*/ 263305 w 357393"/>
                <a:gd name="connsiteY14" fmla="*/ 463527 h 537581"/>
                <a:gd name="connsiteX15" fmla="*/ 298961 w 357393"/>
                <a:gd name="connsiteY15" fmla="*/ 416900 h 537581"/>
                <a:gd name="connsiteX16" fmla="*/ 271533 w 357393"/>
                <a:gd name="connsiteY16" fmla="*/ 364787 h 537581"/>
                <a:gd name="connsiteX17" fmla="*/ 271533 w 357393"/>
                <a:gd name="connsiteY17" fmla="*/ 340102 h 537581"/>
                <a:gd name="connsiteX18" fmla="*/ 279763 w 357393"/>
                <a:gd name="connsiteY18" fmla="*/ 331874 h 537581"/>
                <a:gd name="connsiteX19" fmla="*/ 279763 w 357393"/>
                <a:gd name="connsiteY19" fmla="*/ 331874 h 537581"/>
                <a:gd name="connsiteX20" fmla="*/ 35656 w 357393"/>
                <a:gd name="connsiteY20" fmla="*/ 183765 h 537581"/>
                <a:gd name="connsiteX21" fmla="*/ 175536 w 357393"/>
                <a:gd name="connsiteY21" fmla="*/ 35656 h 537581"/>
                <a:gd name="connsiteX22" fmla="*/ 178280 w 357393"/>
                <a:gd name="connsiteY22" fmla="*/ 35656 h 537581"/>
                <a:gd name="connsiteX23" fmla="*/ 277019 w 357393"/>
                <a:gd name="connsiteY23" fmla="*/ 76797 h 537581"/>
                <a:gd name="connsiteX24" fmla="*/ 320904 w 357393"/>
                <a:gd name="connsiteY24" fmla="*/ 194736 h 537581"/>
                <a:gd name="connsiteX25" fmla="*/ 260563 w 357393"/>
                <a:gd name="connsiteY25" fmla="*/ 304446 h 537581"/>
                <a:gd name="connsiteX26" fmla="*/ 241363 w 357393"/>
                <a:gd name="connsiteY26" fmla="*/ 340102 h 537581"/>
                <a:gd name="connsiteX27" fmla="*/ 241363 w 357393"/>
                <a:gd name="connsiteY27" fmla="*/ 356559 h 537581"/>
                <a:gd name="connsiteX28" fmla="*/ 117939 w 357393"/>
                <a:gd name="connsiteY28" fmla="*/ 356559 h 537581"/>
                <a:gd name="connsiteX29" fmla="*/ 117939 w 357393"/>
                <a:gd name="connsiteY29" fmla="*/ 340102 h 537581"/>
                <a:gd name="connsiteX30" fmla="*/ 98739 w 357393"/>
                <a:gd name="connsiteY30" fmla="*/ 304446 h 537581"/>
                <a:gd name="connsiteX31" fmla="*/ 35656 w 357393"/>
                <a:gd name="connsiteY31" fmla="*/ 183765 h 537581"/>
                <a:gd name="connsiteX32" fmla="*/ 35656 w 357393"/>
                <a:gd name="connsiteY32" fmla="*/ 183765 h 537581"/>
                <a:gd name="connsiteX33" fmla="*/ 213936 w 357393"/>
                <a:gd name="connsiteY33" fmla="*/ 499183 h 537581"/>
                <a:gd name="connsiteX34" fmla="*/ 142624 w 357393"/>
                <a:gd name="connsiteY34" fmla="*/ 499183 h 537581"/>
                <a:gd name="connsiteX35" fmla="*/ 126167 w 357393"/>
                <a:gd name="connsiteY35" fmla="*/ 482726 h 537581"/>
                <a:gd name="connsiteX36" fmla="*/ 126167 w 357393"/>
                <a:gd name="connsiteY36" fmla="*/ 466270 h 537581"/>
                <a:gd name="connsiteX37" fmla="*/ 233135 w 357393"/>
                <a:gd name="connsiteY37" fmla="*/ 466270 h 537581"/>
                <a:gd name="connsiteX38" fmla="*/ 233135 w 357393"/>
                <a:gd name="connsiteY38" fmla="*/ 482726 h 537581"/>
                <a:gd name="connsiteX39" fmla="*/ 213936 w 357393"/>
                <a:gd name="connsiteY39" fmla="*/ 499183 h 537581"/>
                <a:gd name="connsiteX40" fmla="*/ 213936 w 357393"/>
                <a:gd name="connsiteY40" fmla="*/ 499183 h 537581"/>
                <a:gd name="connsiteX41" fmla="*/ 249591 w 357393"/>
                <a:gd name="connsiteY41" fmla="*/ 427871 h 537581"/>
                <a:gd name="connsiteX42" fmla="*/ 106967 w 357393"/>
                <a:gd name="connsiteY42" fmla="*/ 427871 h 537581"/>
                <a:gd name="connsiteX43" fmla="*/ 90511 w 357393"/>
                <a:gd name="connsiteY43" fmla="*/ 411414 h 537581"/>
                <a:gd name="connsiteX44" fmla="*/ 106967 w 357393"/>
                <a:gd name="connsiteY44" fmla="*/ 394958 h 537581"/>
                <a:gd name="connsiteX45" fmla="*/ 249591 w 357393"/>
                <a:gd name="connsiteY45" fmla="*/ 394958 h 537581"/>
                <a:gd name="connsiteX46" fmla="*/ 266049 w 357393"/>
                <a:gd name="connsiteY46" fmla="*/ 411414 h 537581"/>
                <a:gd name="connsiteX47" fmla="*/ 249591 w 357393"/>
                <a:gd name="connsiteY47" fmla="*/ 427871 h 537581"/>
                <a:gd name="connsiteX48" fmla="*/ 249591 w 357393"/>
                <a:gd name="connsiteY48" fmla="*/ 427871 h 53758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Lst>
              <a:rect l="l" t="t" r="r" b="b"/>
              <a:pathLst>
                <a:path w="357393" h="537581">
                  <a:moveTo>
                    <a:pt x="279763" y="331874"/>
                  </a:moveTo>
                  <a:cubicBezTo>
                    <a:pt x="323646" y="298961"/>
                    <a:pt x="351074" y="249591"/>
                    <a:pt x="356560" y="197479"/>
                  </a:cubicBezTo>
                  <a:cubicBezTo>
                    <a:pt x="362046" y="142624"/>
                    <a:pt x="340102" y="90511"/>
                    <a:pt x="301704" y="52112"/>
                  </a:cubicBezTo>
                  <a:cubicBezTo>
                    <a:pt x="268791" y="19199"/>
                    <a:pt x="222163" y="0"/>
                    <a:pt x="175536" y="0"/>
                  </a:cubicBezTo>
                  <a:cubicBezTo>
                    <a:pt x="79539" y="2743"/>
                    <a:pt x="0" y="82283"/>
                    <a:pt x="0" y="183765"/>
                  </a:cubicBezTo>
                  <a:cubicBezTo>
                    <a:pt x="0" y="244106"/>
                    <a:pt x="27428" y="298961"/>
                    <a:pt x="76797" y="331874"/>
                  </a:cubicBezTo>
                  <a:cubicBezTo>
                    <a:pt x="79539" y="334617"/>
                    <a:pt x="79539" y="337360"/>
                    <a:pt x="79539" y="340102"/>
                  </a:cubicBezTo>
                  <a:lnTo>
                    <a:pt x="79539" y="364787"/>
                  </a:lnTo>
                  <a:cubicBezTo>
                    <a:pt x="60341" y="375758"/>
                    <a:pt x="52112" y="394958"/>
                    <a:pt x="52112" y="416900"/>
                  </a:cubicBezTo>
                  <a:cubicBezTo>
                    <a:pt x="54855" y="438842"/>
                    <a:pt x="68569" y="455298"/>
                    <a:pt x="87769" y="463527"/>
                  </a:cubicBezTo>
                  <a:lnTo>
                    <a:pt x="87769" y="485469"/>
                  </a:lnTo>
                  <a:cubicBezTo>
                    <a:pt x="87769" y="515639"/>
                    <a:pt x="112453" y="537581"/>
                    <a:pt x="139880" y="537581"/>
                  </a:cubicBezTo>
                  <a:lnTo>
                    <a:pt x="211193" y="537581"/>
                  </a:lnTo>
                  <a:cubicBezTo>
                    <a:pt x="241363" y="537581"/>
                    <a:pt x="263305" y="512896"/>
                    <a:pt x="263305" y="485469"/>
                  </a:cubicBezTo>
                  <a:lnTo>
                    <a:pt x="263305" y="463527"/>
                  </a:lnTo>
                  <a:cubicBezTo>
                    <a:pt x="282505" y="455298"/>
                    <a:pt x="296219" y="438842"/>
                    <a:pt x="298961" y="416900"/>
                  </a:cubicBezTo>
                  <a:cubicBezTo>
                    <a:pt x="301704" y="394958"/>
                    <a:pt x="290733" y="375758"/>
                    <a:pt x="271533" y="364787"/>
                  </a:cubicBezTo>
                  <a:lnTo>
                    <a:pt x="271533" y="340102"/>
                  </a:lnTo>
                  <a:cubicBezTo>
                    <a:pt x="277019" y="337360"/>
                    <a:pt x="277019" y="334617"/>
                    <a:pt x="279763" y="331874"/>
                  </a:cubicBezTo>
                  <a:lnTo>
                    <a:pt x="279763" y="331874"/>
                  </a:lnTo>
                  <a:close/>
                  <a:moveTo>
                    <a:pt x="35656" y="183765"/>
                  </a:moveTo>
                  <a:cubicBezTo>
                    <a:pt x="35656" y="104225"/>
                    <a:pt x="98739" y="38399"/>
                    <a:pt x="175536" y="35656"/>
                  </a:cubicBezTo>
                  <a:cubicBezTo>
                    <a:pt x="175536" y="35656"/>
                    <a:pt x="175536" y="35656"/>
                    <a:pt x="178280" y="35656"/>
                  </a:cubicBezTo>
                  <a:cubicBezTo>
                    <a:pt x="213936" y="35656"/>
                    <a:pt x="249591" y="49370"/>
                    <a:pt x="277019" y="76797"/>
                  </a:cubicBezTo>
                  <a:cubicBezTo>
                    <a:pt x="307190" y="106968"/>
                    <a:pt x="323646" y="150852"/>
                    <a:pt x="320904" y="194736"/>
                  </a:cubicBezTo>
                  <a:cubicBezTo>
                    <a:pt x="318160" y="238620"/>
                    <a:pt x="296219" y="277019"/>
                    <a:pt x="260563" y="304446"/>
                  </a:cubicBezTo>
                  <a:cubicBezTo>
                    <a:pt x="249591" y="312675"/>
                    <a:pt x="241363" y="326389"/>
                    <a:pt x="241363" y="340102"/>
                  </a:cubicBezTo>
                  <a:lnTo>
                    <a:pt x="241363" y="356559"/>
                  </a:lnTo>
                  <a:lnTo>
                    <a:pt x="117939" y="356559"/>
                  </a:lnTo>
                  <a:lnTo>
                    <a:pt x="117939" y="340102"/>
                  </a:lnTo>
                  <a:cubicBezTo>
                    <a:pt x="117939" y="326389"/>
                    <a:pt x="109711" y="312675"/>
                    <a:pt x="98739" y="304446"/>
                  </a:cubicBezTo>
                  <a:cubicBezTo>
                    <a:pt x="57597" y="277019"/>
                    <a:pt x="35656" y="230392"/>
                    <a:pt x="35656" y="183765"/>
                  </a:cubicBezTo>
                  <a:lnTo>
                    <a:pt x="35656" y="183765"/>
                  </a:lnTo>
                  <a:close/>
                  <a:moveTo>
                    <a:pt x="213936" y="499183"/>
                  </a:moveTo>
                  <a:lnTo>
                    <a:pt x="142624" y="499183"/>
                  </a:lnTo>
                  <a:cubicBezTo>
                    <a:pt x="131653" y="499183"/>
                    <a:pt x="126167" y="490954"/>
                    <a:pt x="126167" y="482726"/>
                  </a:cubicBezTo>
                  <a:lnTo>
                    <a:pt x="126167" y="466270"/>
                  </a:lnTo>
                  <a:lnTo>
                    <a:pt x="233135" y="466270"/>
                  </a:lnTo>
                  <a:lnTo>
                    <a:pt x="233135" y="482726"/>
                  </a:lnTo>
                  <a:cubicBezTo>
                    <a:pt x="233135" y="490954"/>
                    <a:pt x="224907" y="499183"/>
                    <a:pt x="213936" y="499183"/>
                  </a:cubicBezTo>
                  <a:lnTo>
                    <a:pt x="213936" y="499183"/>
                  </a:lnTo>
                  <a:close/>
                  <a:moveTo>
                    <a:pt x="249591" y="427871"/>
                  </a:moveTo>
                  <a:lnTo>
                    <a:pt x="106967" y="427871"/>
                  </a:lnTo>
                  <a:cubicBezTo>
                    <a:pt x="95997" y="427871"/>
                    <a:pt x="90511" y="419643"/>
                    <a:pt x="90511" y="411414"/>
                  </a:cubicBezTo>
                  <a:cubicBezTo>
                    <a:pt x="90511" y="403186"/>
                    <a:pt x="98739" y="394958"/>
                    <a:pt x="106967" y="394958"/>
                  </a:cubicBezTo>
                  <a:lnTo>
                    <a:pt x="249591" y="394958"/>
                  </a:lnTo>
                  <a:cubicBezTo>
                    <a:pt x="260563" y="394958"/>
                    <a:pt x="266049" y="403186"/>
                    <a:pt x="266049" y="411414"/>
                  </a:cubicBezTo>
                  <a:cubicBezTo>
                    <a:pt x="266049" y="419643"/>
                    <a:pt x="260563" y="427871"/>
                    <a:pt x="249591" y="427871"/>
                  </a:cubicBezTo>
                  <a:lnTo>
                    <a:pt x="249591" y="427871"/>
                  </a:lnTo>
                  <a:close/>
                </a:path>
              </a:pathLst>
            </a:custGeom>
            <a:grpFill/>
            <a:ln w="27426" cap="flat">
              <a:noFill/>
              <a:prstDash val="solid"/>
              <a:miter/>
            </a:ln>
          </p:spPr>
          <p:txBody>
            <a:bodyPr rtlCol="0" anchor="ctr"/>
            <a:lstStyle/>
            <a:p>
              <a:endParaRPr lang="nl-NL"/>
            </a:p>
          </p:txBody>
        </p:sp>
        <p:sp>
          <p:nvSpPr>
            <p:cNvPr id="54" name="Freeform 161">
              <a:extLst>
                <a:ext uri="{FF2B5EF4-FFF2-40B4-BE49-F238E27FC236}">
                  <a16:creationId xmlns:a16="http://schemas.microsoft.com/office/drawing/2014/main" id="{6E41CFD7-CFE1-9718-02E5-EC381479BAAC}"/>
                </a:ext>
              </a:extLst>
            </p:cNvPr>
            <p:cNvSpPr/>
            <p:nvPr/>
          </p:nvSpPr>
          <p:spPr>
            <a:xfrm>
              <a:off x="7361660" y="2296927"/>
              <a:ext cx="93253" cy="100442"/>
            </a:xfrm>
            <a:custGeom>
              <a:avLst/>
              <a:gdLst>
                <a:gd name="connsiteX0" fmla="*/ 10971 w 93253"/>
                <a:gd name="connsiteY0" fmla="*/ 36645 h 100442"/>
                <a:gd name="connsiteX1" fmla="*/ 57598 w 93253"/>
                <a:gd name="connsiteY1" fmla="*/ 88758 h 100442"/>
                <a:gd name="connsiteX2" fmla="*/ 79540 w 93253"/>
                <a:gd name="connsiteY2" fmla="*/ 99729 h 100442"/>
                <a:gd name="connsiteX3" fmla="*/ 93254 w 93253"/>
                <a:gd name="connsiteY3" fmla="*/ 77786 h 100442"/>
                <a:gd name="connsiteX4" fmla="*/ 24685 w 93253"/>
                <a:gd name="connsiteY4" fmla="*/ 989 h 100442"/>
                <a:gd name="connsiteX5" fmla="*/ 2743 w 93253"/>
                <a:gd name="connsiteY5" fmla="*/ 11960 h 100442"/>
                <a:gd name="connsiteX6" fmla="*/ 10971 w 93253"/>
                <a:gd name="connsiteY6" fmla="*/ 36645 h 100442"/>
                <a:gd name="connsiteX7" fmla="*/ 10971 w 93253"/>
                <a:gd name="connsiteY7" fmla="*/ 36645 h 10044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93253" h="100442">
                  <a:moveTo>
                    <a:pt x="10971" y="36645"/>
                  </a:moveTo>
                  <a:cubicBezTo>
                    <a:pt x="32913" y="44873"/>
                    <a:pt x="52112" y="66815"/>
                    <a:pt x="57598" y="88758"/>
                  </a:cubicBezTo>
                  <a:cubicBezTo>
                    <a:pt x="60340" y="96986"/>
                    <a:pt x="71312" y="102471"/>
                    <a:pt x="79540" y="99729"/>
                  </a:cubicBezTo>
                  <a:cubicBezTo>
                    <a:pt x="87768" y="96986"/>
                    <a:pt x="93254" y="88758"/>
                    <a:pt x="93254" y="77786"/>
                  </a:cubicBezTo>
                  <a:cubicBezTo>
                    <a:pt x="82284" y="44873"/>
                    <a:pt x="57598" y="14703"/>
                    <a:pt x="24685" y="989"/>
                  </a:cubicBezTo>
                  <a:cubicBezTo>
                    <a:pt x="16457" y="-1754"/>
                    <a:pt x="5485" y="989"/>
                    <a:pt x="2743" y="11960"/>
                  </a:cubicBezTo>
                  <a:cubicBezTo>
                    <a:pt x="-2743" y="22931"/>
                    <a:pt x="1" y="33902"/>
                    <a:pt x="10971" y="36645"/>
                  </a:cubicBezTo>
                  <a:lnTo>
                    <a:pt x="10971" y="36645"/>
                  </a:lnTo>
                  <a:close/>
                </a:path>
              </a:pathLst>
            </a:custGeom>
            <a:grpFill/>
            <a:ln w="27426" cap="flat">
              <a:noFill/>
              <a:prstDash val="solid"/>
              <a:miter/>
            </a:ln>
          </p:spPr>
          <p:txBody>
            <a:bodyPr rtlCol="0" anchor="ctr"/>
            <a:lstStyle/>
            <a:p>
              <a:endParaRPr lang="nl-NL"/>
            </a:p>
          </p:txBody>
        </p:sp>
        <p:sp>
          <p:nvSpPr>
            <p:cNvPr id="56" name="Freeform 162">
              <a:extLst>
                <a:ext uri="{FF2B5EF4-FFF2-40B4-BE49-F238E27FC236}">
                  <a16:creationId xmlns:a16="http://schemas.microsoft.com/office/drawing/2014/main" id="{8C48EEAC-1C97-D32D-E8A1-65F479F457D3}"/>
                </a:ext>
              </a:extLst>
            </p:cNvPr>
            <p:cNvSpPr/>
            <p:nvPr/>
          </p:nvSpPr>
          <p:spPr>
            <a:xfrm>
              <a:off x="7328747" y="2116894"/>
              <a:ext cx="32913" cy="68569"/>
            </a:xfrm>
            <a:custGeom>
              <a:avLst/>
              <a:gdLst>
                <a:gd name="connsiteX0" fmla="*/ 32914 w 32913"/>
                <a:gd name="connsiteY0" fmla="*/ 52112 h 68569"/>
                <a:gd name="connsiteX1" fmla="*/ 32914 w 32913"/>
                <a:gd name="connsiteY1" fmla="*/ 16457 h 68569"/>
                <a:gd name="connsiteX2" fmla="*/ 16456 w 32913"/>
                <a:gd name="connsiteY2" fmla="*/ 0 h 68569"/>
                <a:gd name="connsiteX3" fmla="*/ 0 w 32913"/>
                <a:gd name="connsiteY3" fmla="*/ 16457 h 68569"/>
                <a:gd name="connsiteX4" fmla="*/ 0 w 32913"/>
                <a:gd name="connsiteY4" fmla="*/ 52112 h 68569"/>
                <a:gd name="connsiteX5" fmla="*/ 16456 w 32913"/>
                <a:gd name="connsiteY5" fmla="*/ 68569 h 68569"/>
                <a:gd name="connsiteX6" fmla="*/ 32914 w 32913"/>
                <a:gd name="connsiteY6" fmla="*/ 52112 h 68569"/>
                <a:gd name="connsiteX7" fmla="*/ 32914 w 32913"/>
                <a:gd name="connsiteY7" fmla="*/ 52112 h 6856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32913" h="68569">
                  <a:moveTo>
                    <a:pt x="32914" y="52112"/>
                  </a:moveTo>
                  <a:lnTo>
                    <a:pt x="32914" y="16457"/>
                  </a:lnTo>
                  <a:cubicBezTo>
                    <a:pt x="32914" y="5485"/>
                    <a:pt x="24684" y="0"/>
                    <a:pt x="16456" y="0"/>
                  </a:cubicBezTo>
                  <a:cubicBezTo>
                    <a:pt x="5486" y="0"/>
                    <a:pt x="0" y="8228"/>
                    <a:pt x="0" y="16457"/>
                  </a:cubicBezTo>
                  <a:lnTo>
                    <a:pt x="0" y="52112"/>
                  </a:lnTo>
                  <a:cubicBezTo>
                    <a:pt x="0" y="63084"/>
                    <a:pt x="8228" y="68569"/>
                    <a:pt x="16456" y="68569"/>
                  </a:cubicBezTo>
                  <a:cubicBezTo>
                    <a:pt x="24684" y="68569"/>
                    <a:pt x="32914" y="60341"/>
                    <a:pt x="32914" y="52112"/>
                  </a:cubicBezTo>
                  <a:lnTo>
                    <a:pt x="32914" y="52112"/>
                  </a:lnTo>
                  <a:close/>
                </a:path>
              </a:pathLst>
            </a:custGeom>
            <a:grpFill/>
            <a:ln w="27426" cap="flat">
              <a:noFill/>
              <a:prstDash val="solid"/>
              <a:miter/>
            </a:ln>
          </p:spPr>
          <p:txBody>
            <a:bodyPr rtlCol="0" anchor="ctr"/>
            <a:lstStyle/>
            <a:p>
              <a:endParaRPr lang="nl-NL"/>
            </a:p>
          </p:txBody>
        </p:sp>
        <p:sp>
          <p:nvSpPr>
            <p:cNvPr id="57" name="Freeform 163">
              <a:extLst>
                <a:ext uri="{FF2B5EF4-FFF2-40B4-BE49-F238E27FC236}">
                  <a16:creationId xmlns:a16="http://schemas.microsoft.com/office/drawing/2014/main" id="{71A62E3D-21E3-3E13-08AC-133013B89308}"/>
                </a:ext>
              </a:extLst>
            </p:cNvPr>
            <p:cNvSpPr/>
            <p:nvPr/>
          </p:nvSpPr>
          <p:spPr>
            <a:xfrm>
              <a:off x="7205857" y="2139370"/>
              <a:ext cx="50892" cy="68034"/>
            </a:xfrm>
            <a:custGeom>
              <a:avLst/>
              <a:gdLst>
                <a:gd name="connsiteX0" fmla="*/ 35122 w 50892"/>
                <a:gd name="connsiteY0" fmla="*/ 68035 h 68034"/>
                <a:gd name="connsiteX1" fmla="*/ 48836 w 50892"/>
                <a:gd name="connsiteY1" fmla="*/ 59806 h 68034"/>
                <a:gd name="connsiteX2" fmla="*/ 48836 w 50892"/>
                <a:gd name="connsiteY2" fmla="*/ 43349 h 68034"/>
                <a:gd name="connsiteX3" fmla="*/ 35122 w 50892"/>
                <a:gd name="connsiteY3" fmla="*/ 10436 h 68034"/>
                <a:gd name="connsiteX4" fmla="*/ 10436 w 50892"/>
                <a:gd name="connsiteY4" fmla="*/ 2208 h 68034"/>
                <a:gd name="connsiteX5" fmla="*/ 2208 w 50892"/>
                <a:gd name="connsiteY5" fmla="*/ 26893 h 68034"/>
                <a:gd name="connsiteX6" fmla="*/ 15922 w 50892"/>
                <a:gd name="connsiteY6" fmla="*/ 59806 h 68034"/>
                <a:gd name="connsiteX7" fmla="*/ 35122 w 50892"/>
                <a:gd name="connsiteY7" fmla="*/ 68035 h 68034"/>
                <a:gd name="connsiteX8" fmla="*/ 35122 w 50892"/>
                <a:gd name="connsiteY8" fmla="*/ 68035 h 6803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50892" h="68034">
                  <a:moveTo>
                    <a:pt x="35122" y="68035"/>
                  </a:moveTo>
                  <a:cubicBezTo>
                    <a:pt x="40608" y="68035"/>
                    <a:pt x="46094" y="65292"/>
                    <a:pt x="48836" y="59806"/>
                  </a:cubicBezTo>
                  <a:cubicBezTo>
                    <a:pt x="51578" y="54321"/>
                    <a:pt x="51578" y="48835"/>
                    <a:pt x="48836" y="43349"/>
                  </a:cubicBezTo>
                  <a:lnTo>
                    <a:pt x="35122" y="10436"/>
                  </a:lnTo>
                  <a:cubicBezTo>
                    <a:pt x="32380" y="2208"/>
                    <a:pt x="21408" y="-3277"/>
                    <a:pt x="10436" y="2208"/>
                  </a:cubicBezTo>
                  <a:cubicBezTo>
                    <a:pt x="2208" y="4951"/>
                    <a:pt x="-3278" y="15922"/>
                    <a:pt x="2208" y="26893"/>
                  </a:cubicBezTo>
                  <a:lnTo>
                    <a:pt x="15922" y="59806"/>
                  </a:lnTo>
                  <a:cubicBezTo>
                    <a:pt x="21408" y="65292"/>
                    <a:pt x="26894" y="68035"/>
                    <a:pt x="35122" y="68035"/>
                  </a:cubicBezTo>
                  <a:lnTo>
                    <a:pt x="35122" y="68035"/>
                  </a:lnTo>
                  <a:close/>
                </a:path>
              </a:pathLst>
            </a:custGeom>
            <a:grpFill/>
            <a:ln w="27426" cap="flat">
              <a:noFill/>
              <a:prstDash val="solid"/>
              <a:miter/>
            </a:ln>
          </p:spPr>
          <p:txBody>
            <a:bodyPr rtlCol="0" anchor="ctr"/>
            <a:lstStyle/>
            <a:p>
              <a:endParaRPr lang="nl-NL"/>
            </a:p>
          </p:txBody>
        </p:sp>
        <p:sp>
          <p:nvSpPr>
            <p:cNvPr id="59" name="Freeform 164">
              <a:extLst>
                <a:ext uri="{FF2B5EF4-FFF2-40B4-BE49-F238E27FC236}">
                  <a16:creationId xmlns:a16="http://schemas.microsoft.com/office/drawing/2014/main" id="{F18E2A7F-9F8E-AD34-68EB-12DAEE834E24}"/>
                </a:ext>
              </a:extLst>
            </p:cNvPr>
            <p:cNvSpPr/>
            <p:nvPr/>
          </p:nvSpPr>
          <p:spPr>
            <a:xfrm>
              <a:off x="7110698" y="2208776"/>
              <a:ext cx="62787" cy="58969"/>
            </a:xfrm>
            <a:custGeom>
              <a:avLst/>
              <a:gdLst>
                <a:gd name="connsiteX0" fmla="*/ 45256 w 62787"/>
                <a:gd name="connsiteY0" fmla="*/ 58969 h 58969"/>
                <a:gd name="connsiteX1" fmla="*/ 61712 w 62787"/>
                <a:gd name="connsiteY1" fmla="*/ 47998 h 58969"/>
                <a:gd name="connsiteX2" fmla="*/ 56226 w 62787"/>
                <a:gd name="connsiteY2" fmla="*/ 28799 h 58969"/>
                <a:gd name="connsiteX3" fmla="*/ 28798 w 62787"/>
                <a:gd name="connsiteY3" fmla="*/ 4114 h 58969"/>
                <a:gd name="connsiteX4" fmla="*/ 4114 w 62787"/>
                <a:gd name="connsiteY4" fmla="*/ 4114 h 58969"/>
                <a:gd name="connsiteX5" fmla="*/ 4114 w 62787"/>
                <a:gd name="connsiteY5" fmla="*/ 28799 h 58969"/>
                <a:gd name="connsiteX6" fmla="*/ 31542 w 62787"/>
                <a:gd name="connsiteY6" fmla="*/ 53484 h 58969"/>
                <a:gd name="connsiteX7" fmla="*/ 45256 w 62787"/>
                <a:gd name="connsiteY7" fmla="*/ 58969 h 58969"/>
                <a:gd name="connsiteX8" fmla="*/ 45256 w 62787"/>
                <a:gd name="connsiteY8" fmla="*/ 58969 h 5896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62787" h="58969">
                  <a:moveTo>
                    <a:pt x="45256" y="58969"/>
                  </a:moveTo>
                  <a:cubicBezTo>
                    <a:pt x="53484" y="58969"/>
                    <a:pt x="58970" y="53484"/>
                    <a:pt x="61712" y="47998"/>
                  </a:cubicBezTo>
                  <a:cubicBezTo>
                    <a:pt x="64454" y="39770"/>
                    <a:pt x="61712" y="34285"/>
                    <a:pt x="56226" y="28799"/>
                  </a:cubicBezTo>
                  <a:lnTo>
                    <a:pt x="28798" y="4114"/>
                  </a:lnTo>
                  <a:cubicBezTo>
                    <a:pt x="20570" y="-1371"/>
                    <a:pt x="9599" y="-1371"/>
                    <a:pt x="4114" y="4114"/>
                  </a:cubicBezTo>
                  <a:cubicBezTo>
                    <a:pt x="-1371" y="12342"/>
                    <a:pt x="-1371" y="23313"/>
                    <a:pt x="4114" y="28799"/>
                  </a:cubicBezTo>
                  <a:lnTo>
                    <a:pt x="31542" y="53484"/>
                  </a:lnTo>
                  <a:cubicBezTo>
                    <a:pt x="37026" y="58969"/>
                    <a:pt x="42512" y="58969"/>
                    <a:pt x="45256" y="58969"/>
                  </a:cubicBezTo>
                  <a:lnTo>
                    <a:pt x="45256" y="58969"/>
                  </a:lnTo>
                  <a:close/>
                </a:path>
              </a:pathLst>
            </a:custGeom>
            <a:grpFill/>
            <a:ln w="27426" cap="flat">
              <a:noFill/>
              <a:prstDash val="solid"/>
              <a:miter/>
            </a:ln>
          </p:spPr>
          <p:txBody>
            <a:bodyPr rtlCol="0" anchor="ctr"/>
            <a:lstStyle/>
            <a:p>
              <a:endParaRPr lang="nl-NL"/>
            </a:p>
          </p:txBody>
        </p:sp>
        <p:sp>
          <p:nvSpPr>
            <p:cNvPr id="65" name="Freeform 165">
              <a:extLst>
                <a:ext uri="{FF2B5EF4-FFF2-40B4-BE49-F238E27FC236}">
                  <a16:creationId xmlns:a16="http://schemas.microsoft.com/office/drawing/2014/main" id="{FC466693-91C6-AE06-6C99-8DE15771E242}"/>
                </a:ext>
              </a:extLst>
            </p:cNvPr>
            <p:cNvSpPr/>
            <p:nvPr/>
          </p:nvSpPr>
          <p:spPr>
            <a:xfrm>
              <a:off x="7055994" y="2313154"/>
              <a:ext cx="67758" cy="46322"/>
            </a:xfrm>
            <a:custGeom>
              <a:avLst/>
              <a:gdLst>
                <a:gd name="connsiteX0" fmla="*/ 67046 w 67758"/>
                <a:gd name="connsiteY0" fmla="*/ 34132 h 46322"/>
                <a:gd name="connsiteX1" fmla="*/ 56074 w 67758"/>
                <a:gd name="connsiteY1" fmla="*/ 12190 h 46322"/>
                <a:gd name="connsiteX2" fmla="*/ 23161 w 67758"/>
                <a:gd name="connsiteY2" fmla="*/ 1219 h 46322"/>
                <a:gd name="connsiteX3" fmla="*/ 9447 w 67758"/>
                <a:gd name="connsiteY3" fmla="*/ 1219 h 46322"/>
                <a:gd name="connsiteX4" fmla="*/ 1219 w 67758"/>
                <a:gd name="connsiteY4" fmla="*/ 12190 h 46322"/>
                <a:gd name="connsiteX5" fmla="*/ 1219 w 67758"/>
                <a:gd name="connsiteY5" fmla="*/ 25904 h 46322"/>
                <a:gd name="connsiteX6" fmla="*/ 12190 w 67758"/>
                <a:gd name="connsiteY6" fmla="*/ 34132 h 46322"/>
                <a:gd name="connsiteX7" fmla="*/ 45104 w 67758"/>
                <a:gd name="connsiteY7" fmla="*/ 45103 h 46322"/>
                <a:gd name="connsiteX8" fmla="*/ 58818 w 67758"/>
                <a:gd name="connsiteY8" fmla="*/ 45103 h 46322"/>
                <a:gd name="connsiteX9" fmla="*/ 67046 w 67758"/>
                <a:gd name="connsiteY9" fmla="*/ 34132 h 46322"/>
                <a:gd name="connsiteX10" fmla="*/ 67046 w 67758"/>
                <a:gd name="connsiteY10" fmla="*/ 34132 h 4632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67758" h="46322">
                  <a:moveTo>
                    <a:pt x="67046" y="34132"/>
                  </a:moveTo>
                  <a:cubicBezTo>
                    <a:pt x="69788" y="25904"/>
                    <a:pt x="64302" y="14933"/>
                    <a:pt x="56074" y="12190"/>
                  </a:cubicBezTo>
                  <a:lnTo>
                    <a:pt x="23161" y="1219"/>
                  </a:lnTo>
                  <a:cubicBezTo>
                    <a:pt x="17676" y="-1524"/>
                    <a:pt x="14933" y="1219"/>
                    <a:pt x="9447" y="1219"/>
                  </a:cubicBezTo>
                  <a:cubicBezTo>
                    <a:pt x="3962" y="3962"/>
                    <a:pt x="1219" y="6704"/>
                    <a:pt x="1219" y="12190"/>
                  </a:cubicBezTo>
                  <a:cubicBezTo>
                    <a:pt x="-1523" y="17676"/>
                    <a:pt x="1219" y="20418"/>
                    <a:pt x="1219" y="25904"/>
                  </a:cubicBezTo>
                  <a:cubicBezTo>
                    <a:pt x="3962" y="31389"/>
                    <a:pt x="6705" y="34132"/>
                    <a:pt x="12190" y="34132"/>
                  </a:cubicBezTo>
                  <a:lnTo>
                    <a:pt x="45104" y="45103"/>
                  </a:lnTo>
                  <a:cubicBezTo>
                    <a:pt x="50588" y="47846"/>
                    <a:pt x="53332" y="45103"/>
                    <a:pt x="58818" y="45103"/>
                  </a:cubicBezTo>
                  <a:cubicBezTo>
                    <a:pt x="61560" y="42360"/>
                    <a:pt x="64302" y="36875"/>
                    <a:pt x="67046" y="34132"/>
                  </a:cubicBezTo>
                  <a:lnTo>
                    <a:pt x="67046" y="34132"/>
                  </a:lnTo>
                  <a:close/>
                </a:path>
              </a:pathLst>
            </a:custGeom>
            <a:grpFill/>
            <a:ln w="27426" cap="flat">
              <a:noFill/>
              <a:prstDash val="solid"/>
              <a:miter/>
            </a:ln>
          </p:spPr>
          <p:txBody>
            <a:bodyPr rtlCol="0" anchor="ctr"/>
            <a:lstStyle/>
            <a:p>
              <a:endParaRPr lang="nl-NL"/>
            </a:p>
          </p:txBody>
        </p:sp>
        <p:sp>
          <p:nvSpPr>
            <p:cNvPr id="66" name="Freeform 166">
              <a:extLst>
                <a:ext uri="{FF2B5EF4-FFF2-40B4-BE49-F238E27FC236}">
                  <a16:creationId xmlns:a16="http://schemas.microsoft.com/office/drawing/2014/main" id="{6E0F4B7D-638F-EC3C-2432-6DE0D9E290BE}"/>
                </a:ext>
              </a:extLst>
            </p:cNvPr>
            <p:cNvSpPr/>
            <p:nvPr/>
          </p:nvSpPr>
          <p:spPr>
            <a:xfrm>
              <a:off x="7042363" y="2426288"/>
              <a:ext cx="72448" cy="37330"/>
            </a:xfrm>
            <a:custGeom>
              <a:avLst/>
              <a:gdLst>
                <a:gd name="connsiteX0" fmla="*/ 50505 w 72448"/>
                <a:gd name="connsiteY0" fmla="*/ 538 h 37330"/>
                <a:gd name="connsiteX1" fmla="*/ 14850 w 72448"/>
                <a:gd name="connsiteY1" fmla="*/ 3281 h 37330"/>
                <a:gd name="connsiteX2" fmla="*/ 3880 w 72448"/>
                <a:gd name="connsiteY2" fmla="*/ 8766 h 37330"/>
                <a:gd name="connsiteX3" fmla="*/ 1136 w 72448"/>
                <a:gd name="connsiteY3" fmla="*/ 22480 h 37330"/>
                <a:gd name="connsiteX4" fmla="*/ 6622 w 72448"/>
                <a:gd name="connsiteY4" fmla="*/ 33451 h 37330"/>
                <a:gd name="connsiteX5" fmla="*/ 20335 w 72448"/>
                <a:gd name="connsiteY5" fmla="*/ 36194 h 37330"/>
                <a:gd name="connsiteX6" fmla="*/ 55991 w 72448"/>
                <a:gd name="connsiteY6" fmla="*/ 33451 h 37330"/>
                <a:gd name="connsiteX7" fmla="*/ 72449 w 72448"/>
                <a:gd name="connsiteY7" fmla="*/ 14252 h 37330"/>
                <a:gd name="connsiteX8" fmla="*/ 50505 w 72448"/>
                <a:gd name="connsiteY8" fmla="*/ 538 h 37330"/>
                <a:gd name="connsiteX9" fmla="*/ 50505 w 72448"/>
                <a:gd name="connsiteY9" fmla="*/ 538 h 3733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72448" h="37330">
                  <a:moveTo>
                    <a:pt x="50505" y="538"/>
                  </a:moveTo>
                  <a:lnTo>
                    <a:pt x="14850" y="3281"/>
                  </a:lnTo>
                  <a:cubicBezTo>
                    <a:pt x="9364" y="3281"/>
                    <a:pt x="6622" y="6023"/>
                    <a:pt x="3880" y="8766"/>
                  </a:cubicBezTo>
                  <a:cubicBezTo>
                    <a:pt x="1136" y="11509"/>
                    <a:pt x="-1606" y="16994"/>
                    <a:pt x="1136" y="22480"/>
                  </a:cubicBezTo>
                  <a:cubicBezTo>
                    <a:pt x="1136" y="27966"/>
                    <a:pt x="3880" y="30708"/>
                    <a:pt x="6622" y="33451"/>
                  </a:cubicBezTo>
                  <a:cubicBezTo>
                    <a:pt x="9364" y="36194"/>
                    <a:pt x="14850" y="38937"/>
                    <a:pt x="20335" y="36194"/>
                  </a:cubicBezTo>
                  <a:lnTo>
                    <a:pt x="55991" y="33451"/>
                  </a:lnTo>
                  <a:cubicBezTo>
                    <a:pt x="66963" y="33451"/>
                    <a:pt x="72449" y="22480"/>
                    <a:pt x="72449" y="14252"/>
                  </a:cubicBezTo>
                  <a:cubicBezTo>
                    <a:pt x="69705" y="6023"/>
                    <a:pt x="58735" y="-2205"/>
                    <a:pt x="50505" y="538"/>
                  </a:cubicBezTo>
                  <a:lnTo>
                    <a:pt x="50505" y="538"/>
                  </a:lnTo>
                  <a:close/>
                </a:path>
              </a:pathLst>
            </a:custGeom>
            <a:grpFill/>
            <a:ln w="27426" cap="flat">
              <a:noFill/>
              <a:prstDash val="solid"/>
              <a:miter/>
            </a:ln>
          </p:spPr>
          <p:txBody>
            <a:bodyPr rtlCol="0" anchor="ctr"/>
            <a:lstStyle/>
            <a:p>
              <a:endParaRPr lang="nl-NL"/>
            </a:p>
          </p:txBody>
        </p:sp>
        <p:sp>
          <p:nvSpPr>
            <p:cNvPr id="67" name="Freeform 167">
              <a:extLst>
                <a:ext uri="{FF2B5EF4-FFF2-40B4-BE49-F238E27FC236}">
                  <a16:creationId xmlns:a16="http://schemas.microsoft.com/office/drawing/2014/main" id="{9AF70216-B3B0-5846-BEDB-B8F83E10359F}"/>
                </a:ext>
              </a:extLst>
            </p:cNvPr>
            <p:cNvSpPr/>
            <p:nvPr/>
          </p:nvSpPr>
          <p:spPr>
            <a:xfrm>
              <a:off x="7572853" y="2426826"/>
              <a:ext cx="71312" cy="38398"/>
            </a:xfrm>
            <a:custGeom>
              <a:avLst/>
              <a:gdLst>
                <a:gd name="connsiteX0" fmla="*/ 16458 w 71312"/>
                <a:gd name="connsiteY0" fmla="*/ 35656 h 38398"/>
                <a:gd name="connsiteX1" fmla="*/ 52113 w 71312"/>
                <a:gd name="connsiteY1" fmla="*/ 38399 h 38398"/>
                <a:gd name="connsiteX2" fmla="*/ 71313 w 71312"/>
                <a:gd name="connsiteY2" fmla="*/ 21942 h 38398"/>
                <a:gd name="connsiteX3" fmla="*/ 54855 w 71312"/>
                <a:gd name="connsiteY3" fmla="*/ 2743 h 38398"/>
                <a:gd name="connsiteX4" fmla="*/ 19200 w 71312"/>
                <a:gd name="connsiteY4" fmla="*/ 0 h 38398"/>
                <a:gd name="connsiteX5" fmla="*/ 5486 w 71312"/>
                <a:gd name="connsiteY5" fmla="*/ 2743 h 38398"/>
                <a:gd name="connsiteX6" fmla="*/ 0 w 71312"/>
                <a:gd name="connsiteY6" fmla="*/ 13714 h 38398"/>
                <a:gd name="connsiteX7" fmla="*/ 2744 w 71312"/>
                <a:gd name="connsiteY7" fmla="*/ 27428 h 38398"/>
                <a:gd name="connsiteX8" fmla="*/ 16458 w 71312"/>
                <a:gd name="connsiteY8" fmla="*/ 35656 h 38398"/>
                <a:gd name="connsiteX9" fmla="*/ 16458 w 71312"/>
                <a:gd name="connsiteY9" fmla="*/ 35656 h 3839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71312" h="38398">
                  <a:moveTo>
                    <a:pt x="16458" y="35656"/>
                  </a:moveTo>
                  <a:lnTo>
                    <a:pt x="52113" y="38399"/>
                  </a:lnTo>
                  <a:cubicBezTo>
                    <a:pt x="63085" y="38399"/>
                    <a:pt x="71313" y="32913"/>
                    <a:pt x="71313" y="21942"/>
                  </a:cubicBezTo>
                  <a:cubicBezTo>
                    <a:pt x="71313" y="10971"/>
                    <a:pt x="65827" y="2743"/>
                    <a:pt x="54855" y="2743"/>
                  </a:cubicBezTo>
                  <a:lnTo>
                    <a:pt x="19200" y="0"/>
                  </a:lnTo>
                  <a:cubicBezTo>
                    <a:pt x="13714" y="0"/>
                    <a:pt x="10972" y="0"/>
                    <a:pt x="5486" y="2743"/>
                  </a:cubicBezTo>
                  <a:cubicBezTo>
                    <a:pt x="2744" y="5485"/>
                    <a:pt x="0" y="10971"/>
                    <a:pt x="0" y="13714"/>
                  </a:cubicBezTo>
                  <a:cubicBezTo>
                    <a:pt x="0" y="19199"/>
                    <a:pt x="0" y="21942"/>
                    <a:pt x="2744" y="27428"/>
                  </a:cubicBezTo>
                  <a:cubicBezTo>
                    <a:pt x="8230" y="32913"/>
                    <a:pt x="10972" y="35656"/>
                    <a:pt x="16458" y="35656"/>
                  </a:cubicBezTo>
                  <a:lnTo>
                    <a:pt x="16458" y="35656"/>
                  </a:lnTo>
                  <a:close/>
                </a:path>
              </a:pathLst>
            </a:custGeom>
            <a:grpFill/>
            <a:ln w="27426" cap="flat">
              <a:noFill/>
              <a:prstDash val="solid"/>
              <a:miter/>
            </a:ln>
          </p:spPr>
          <p:txBody>
            <a:bodyPr rtlCol="0" anchor="ctr"/>
            <a:lstStyle/>
            <a:p>
              <a:endParaRPr lang="nl-NL"/>
            </a:p>
          </p:txBody>
        </p:sp>
        <p:sp>
          <p:nvSpPr>
            <p:cNvPr id="68" name="Freeform 168">
              <a:extLst>
                <a:ext uri="{FF2B5EF4-FFF2-40B4-BE49-F238E27FC236}">
                  <a16:creationId xmlns:a16="http://schemas.microsoft.com/office/drawing/2014/main" id="{38D0B25B-B8D8-6F6F-4C55-B5D5AAB618D1}"/>
                </a:ext>
              </a:extLst>
            </p:cNvPr>
            <p:cNvSpPr/>
            <p:nvPr/>
          </p:nvSpPr>
          <p:spPr>
            <a:xfrm>
              <a:off x="7563912" y="2313659"/>
              <a:ext cx="67253" cy="44597"/>
            </a:xfrm>
            <a:custGeom>
              <a:avLst/>
              <a:gdLst>
                <a:gd name="connsiteX0" fmla="*/ 17171 w 67253"/>
                <a:gd name="connsiteY0" fmla="*/ 44598 h 44597"/>
                <a:gd name="connsiteX1" fmla="*/ 22655 w 67253"/>
                <a:gd name="connsiteY1" fmla="*/ 44598 h 44597"/>
                <a:gd name="connsiteX2" fmla="*/ 55569 w 67253"/>
                <a:gd name="connsiteY2" fmla="*/ 33626 h 44597"/>
                <a:gd name="connsiteX3" fmla="*/ 66540 w 67253"/>
                <a:gd name="connsiteY3" fmla="*/ 11685 h 44597"/>
                <a:gd name="connsiteX4" fmla="*/ 44598 w 67253"/>
                <a:gd name="connsiteY4" fmla="*/ 713 h 44597"/>
                <a:gd name="connsiteX5" fmla="*/ 11685 w 67253"/>
                <a:gd name="connsiteY5" fmla="*/ 11685 h 44597"/>
                <a:gd name="connsiteX6" fmla="*/ 713 w 67253"/>
                <a:gd name="connsiteY6" fmla="*/ 30884 h 44597"/>
                <a:gd name="connsiteX7" fmla="*/ 17171 w 67253"/>
                <a:gd name="connsiteY7" fmla="*/ 44598 h 44597"/>
                <a:gd name="connsiteX8" fmla="*/ 17171 w 67253"/>
                <a:gd name="connsiteY8" fmla="*/ 44598 h 4459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67253" h="44597">
                  <a:moveTo>
                    <a:pt x="17171" y="44598"/>
                  </a:moveTo>
                  <a:cubicBezTo>
                    <a:pt x="19913" y="44598"/>
                    <a:pt x="19913" y="44598"/>
                    <a:pt x="22655" y="44598"/>
                  </a:cubicBezTo>
                  <a:lnTo>
                    <a:pt x="55569" y="33626"/>
                  </a:lnTo>
                  <a:cubicBezTo>
                    <a:pt x="63796" y="30884"/>
                    <a:pt x="69282" y="19913"/>
                    <a:pt x="66540" y="11685"/>
                  </a:cubicBezTo>
                  <a:cubicBezTo>
                    <a:pt x="63796" y="3456"/>
                    <a:pt x="52826" y="-2029"/>
                    <a:pt x="44598" y="713"/>
                  </a:cubicBezTo>
                  <a:lnTo>
                    <a:pt x="11685" y="11685"/>
                  </a:lnTo>
                  <a:cubicBezTo>
                    <a:pt x="3457" y="14427"/>
                    <a:pt x="-2029" y="22656"/>
                    <a:pt x="713" y="30884"/>
                  </a:cubicBezTo>
                  <a:cubicBezTo>
                    <a:pt x="713" y="39112"/>
                    <a:pt x="6199" y="44598"/>
                    <a:pt x="17171" y="44598"/>
                  </a:cubicBezTo>
                  <a:lnTo>
                    <a:pt x="17171" y="44598"/>
                  </a:lnTo>
                  <a:close/>
                </a:path>
              </a:pathLst>
            </a:custGeom>
            <a:grpFill/>
            <a:ln w="27426" cap="flat">
              <a:noFill/>
              <a:prstDash val="solid"/>
              <a:miter/>
            </a:ln>
          </p:spPr>
          <p:txBody>
            <a:bodyPr rtlCol="0" anchor="ctr"/>
            <a:lstStyle/>
            <a:p>
              <a:endParaRPr lang="nl-NL"/>
            </a:p>
          </p:txBody>
        </p:sp>
        <p:sp>
          <p:nvSpPr>
            <p:cNvPr id="69" name="Freeform 169">
              <a:extLst>
                <a:ext uri="{FF2B5EF4-FFF2-40B4-BE49-F238E27FC236}">
                  <a16:creationId xmlns:a16="http://schemas.microsoft.com/office/drawing/2014/main" id="{ED15D5D9-C0F3-6045-1468-BF187DC57D53}"/>
                </a:ext>
              </a:extLst>
            </p:cNvPr>
            <p:cNvSpPr/>
            <p:nvPr/>
          </p:nvSpPr>
          <p:spPr>
            <a:xfrm>
              <a:off x="7509084" y="2210148"/>
              <a:ext cx="63768" cy="58969"/>
            </a:xfrm>
            <a:custGeom>
              <a:avLst/>
              <a:gdLst>
                <a:gd name="connsiteX0" fmla="*/ 30857 w 63768"/>
                <a:gd name="connsiteY0" fmla="*/ 54855 h 58969"/>
                <a:gd name="connsiteX1" fmla="*/ 58284 w 63768"/>
                <a:gd name="connsiteY1" fmla="*/ 30171 h 58969"/>
                <a:gd name="connsiteX2" fmla="*/ 63768 w 63768"/>
                <a:gd name="connsiteY2" fmla="*/ 19200 h 58969"/>
                <a:gd name="connsiteX3" fmla="*/ 58284 w 63768"/>
                <a:gd name="connsiteY3" fmla="*/ 5486 h 58969"/>
                <a:gd name="connsiteX4" fmla="*/ 47312 w 63768"/>
                <a:gd name="connsiteY4" fmla="*/ 0 h 58969"/>
                <a:gd name="connsiteX5" fmla="*/ 33599 w 63768"/>
                <a:gd name="connsiteY5" fmla="*/ 5486 h 58969"/>
                <a:gd name="connsiteX6" fmla="*/ 6171 w 63768"/>
                <a:gd name="connsiteY6" fmla="*/ 30171 h 58969"/>
                <a:gd name="connsiteX7" fmla="*/ 6171 w 63768"/>
                <a:gd name="connsiteY7" fmla="*/ 54855 h 58969"/>
                <a:gd name="connsiteX8" fmla="*/ 30857 w 63768"/>
                <a:gd name="connsiteY8" fmla="*/ 54855 h 58969"/>
                <a:gd name="connsiteX9" fmla="*/ 30857 w 63768"/>
                <a:gd name="connsiteY9" fmla="*/ 54855 h 5896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63768" h="58969">
                  <a:moveTo>
                    <a:pt x="30857" y="54855"/>
                  </a:moveTo>
                  <a:lnTo>
                    <a:pt x="58284" y="30171"/>
                  </a:lnTo>
                  <a:cubicBezTo>
                    <a:pt x="61026" y="27428"/>
                    <a:pt x="63768" y="21942"/>
                    <a:pt x="63768" y="19200"/>
                  </a:cubicBezTo>
                  <a:cubicBezTo>
                    <a:pt x="63768" y="13714"/>
                    <a:pt x="61026" y="10971"/>
                    <a:pt x="58284" y="5486"/>
                  </a:cubicBezTo>
                  <a:cubicBezTo>
                    <a:pt x="55540" y="2743"/>
                    <a:pt x="50055" y="0"/>
                    <a:pt x="47312" y="0"/>
                  </a:cubicBezTo>
                  <a:cubicBezTo>
                    <a:pt x="41827" y="0"/>
                    <a:pt x="39085" y="2743"/>
                    <a:pt x="33599" y="5486"/>
                  </a:cubicBezTo>
                  <a:lnTo>
                    <a:pt x="6171" y="30171"/>
                  </a:lnTo>
                  <a:cubicBezTo>
                    <a:pt x="-2057" y="35656"/>
                    <a:pt x="-2057" y="46627"/>
                    <a:pt x="6171" y="54855"/>
                  </a:cubicBezTo>
                  <a:cubicBezTo>
                    <a:pt x="11657" y="60341"/>
                    <a:pt x="22627" y="60341"/>
                    <a:pt x="30857" y="54855"/>
                  </a:cubicBezTo>
                  <a:lnTo>
                    <a:pt x="30857" y="54855"/>
                  </a:lnTo>
                  <a:close/>
                </a:path>
              </a:pathLst>
            </a:custGeom>
            <a:grpFill/>
            <a:ln w="27426" cap="flat">
              <a:noFill/>
              <a:prstDash val="solid"/>
              <a:miter/>
            </a:ln>
          </p:spPr>
          <p:txBody>
            <a:bodyPr rtlCol="0" anchor="ctr"/>
            <a:lstStyle/>
            <a:p>
              <a:endParaRPr lang="nl-NL"/>
            </a:p>
          </p:txBody>
        </p:sp>
        <p:sp>
          <p:nvSpPr>
            <p:cNvPr id="70" name="Freeform 170">
              <a:extLst>
                <a:ext uri="{FF2B5EF4-FFF2-40B4-BE49-F238E27FC236}">
                  <a16:creationId xmlns:a16="http://schemas.microsoft.com/office/drawing/2014/main" id="{7D28105F-1AA4-F6C3-1B91-0A8441276314}"/>
                </a:ext>
              </a:extLst>
            </p:cNvPr>
            <p:cNvSpPr/>
            <p:nvPr/>
          </p:nvSpPr>
          <p:spPr>
            <a:xfrm>
              <a:off x="7425430" y="2137807"/>
              <a:ext cx="49712" cy="69597"/>
            </a:xfrm>
            <a:custGeom>
              <a:avLst/>
              <a:gdLst>
                <a:gd name="connsiteX0" fmla="*/ 18514 w 49712"/>
                <a:gd name="connsiteY0" fmla="*/ 69598 h 69597"/>
                <a:gd name="connsiteX1" fmla="*/ 34970 w 49712"/>
                <a:gd name="connsiteY1" fmla="*/ 58626 h 69597"/>
                <a:gd name="connsiteX2" fmla="*/ 48684 w 49712"/>
                <a:gd name="connsiteY2" fmla="*/ 25713 h 69597"/>
                <a:gd name="connsiteX3" fmla="*/ 40456 w 49712"/>
                <a:gd name="connsiteY3" fmla="*/ 1029 h 69597"/>
                <a:gd name="connsiteX4" fmla="*/ 15770 w 49712"/>
                <a:gd name="connsiteY4" fmla="*/ 9257 h 69597"/>
                <a:gd name="connsiteX5" fmla="*/ 2057 w 49712"/>
                <a:gd name="connsiteY5" fmla="*/ 42170 h 69597"/>
                <a:gd name="connsiteX6" fmla="*/ 2057 w 49712"/>
                <a:gd name="connsiteY6" fmla="*/ 58626 h 69597"/>
                <a:gd name="connsiteX7" fmla="*/ 18514 w 49712"/>
                <a:gd name="connsiteY7" fmla="*/ 69598 h 69597"/>
                <a:gd name="connsiteX8" fmla="*/ 18514 w 49712"/>
                <a:gd name="connsiteY8" fmla="*/ 69598 h 6959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49712" h="69597">
                  <a:moveTo>
                    <a:pt x="18514" y="69598"/>
                  </a:moveTo>
                  <a:cubicBezTo>
                    <a:pt x="26742" y="69598"/>
                    <a:pt x="32228" y="64112"/>
                    <a:pt x="34970" y="58626"/>
                  </a:cubicBezTo>
                  <a:lnTo>
                    <a:pt x="48684" y="25713"/>
                  </a:lnTo>
                  <a:cubicBezTo>
                    <a:pt x="51426" y="17485"/>
                    <a:pt x="48684" y="6514"/>
                    <a:pt x="40456" y="1029"/>
                  </a:cubicBezTo>
                  <a:cubicBezTo>
                    <a:pt x="32228" y="-1714"/>
                    <a:pt x="21256" y="1029"/>
                    <a:pt x="15770" y="9257"/>
                  </a:cubicBezTo>
                  <a:lnTo>
                    <a:pt x="2057" y="42170"/>
                  </a:lnTo>
                  <a:cubicBezTo>
                    <a:pt x="-686" y="47655"/>
                    <a:pt x="-686" y="53141"/>
                    <a:pt x="2057" y="58626"/>
                  </a:cubicBezTo>
                  <a:cubicBezTo>
                    <a:pt x="7542" y="66855"/>
                    <a:pt x="13028" y="69598"/>
                    <a:pt x="18514" y="69598"/>
                  </a:cubicBezTo>
                  <a:lnTo>
                    <a:pt x="18514" y="69598"/>
                  </a:lnTo>
                  <a:close/>
                </a:path>
              </a:pathLst>
            </a:custGeom>
            <a:grpFill/>
            <a:ln w="27426" cap="flat">
              <a:noFill/>
              <a:prstDash val="solid"/>
              <a:miter/>
            </a:ln>
          </p:spPr>
          <p:txBody>
            <a:bodyPr rtlCol="0" anchor="ctr"/>
            <a:lstStyle/>
            <a:p>
              <a:endParaRPr lang="nl-NL"/>
            </a:p>
          </p:txBody>
        </p:sp>
        <p:sp>
          <p:nvSpPr>
            <p:cNvPr id="71" name="Freeform 171">
              <a:extLst>
                <a:ext uri="{FF2B5EF4-FFF2-40B4-BE49-F238E27FC236}">
                  <a16:creationId xmlns:a16="http://schemas.microsoft.com/office/drawing/2014/main" id="{77E7602E-61ED-A268-DE41-F503C858D0DF}"/>
                </a:ext>
              </a:extLst>
            </p:cNvPr>
            <p:cNvSpPr/>
            <p:nvPr/>
          </p:nvSpPr>
          <p:spPr>
            <a:xfrm>
              <a:off x="6615628" y="2654475"/>
              <a:ext cx="1066935" cy="463526"/>
            </a:xfrm>
            <a:custGeom>
              <a:avLst/>
              <a:gdLst>
                <a:gd name="connsiteX0" fmla="*/ 1014824 w 1066935"/>
                <a:gd name="connsiteY0" fmla="*/ 315418 h 463526"/>
                <a:gd name="connsiteX1" fmla="*/ 784431 w 1066935"/>
                <a:gd name="connsiteY1" fmla="*/ 315418 h 463526"/>
                <a:gd name="connsiteX2" fmla="*/ 784431 w 1066935"/>
                <a:gd name="connsiteY2" fmla="*/ 298961 h 463526"/>
                <a:gd name="connsiteX3" fmla="*/ 737803 w 1066935"/>
                <a:gd name="connsiteY3" fmla="*/ 246849 h 463526"/>
                <a:gd name="connsiteX4" fmla="*/ 735061 w 1066935"/>
                <a:gd name="connsiteY4" fmla="*/ 246849 h 463526"/>
                <a:gd name="connsiteX5" fmla="*/ 559524 w 1066935"/>
                <a:gd name="connsiteY5" fmla="*/ 194736 h 463526"/>
                <a:gd name="connsiteX6" fmla="*/ 460785 w 1066935"/>
                <a:gd name="connsiteY6" fmla="*/ 115196 h 463526"/>
                <a:gd name="connsiteX7" fmla="*/ 282505 w 1066935"/>
                <a:gd name="connsiteY7" fmla="*/ 32913 h 463526"/>
                <a:gd name="connsiteX8" fmla="*/ 139880 w 1066935"/>
                <a:gd name="connsiteY8" fmla="*/ 32913 h 463526"/>
                <a:gd name="connsiteX9" fmla="*/ 139880 w 1066935"/>
                <a:gd name="connsiteY9" fmla="*/ 16456 h 463526"/>
                <a:gd name="connsiteX10" fmla="*/ 123425 w 1066935"/>
                <a:gd name="connsiteY10" fmla="*/ 0 h 463526"/>
                <a:gd name="connsiteX11" fmla="*/ 16456 w 1066935"/>
                <a:gd name="connsiteY11" fmla="*/ 0 h 463526"/>
                <a:gd name="connsiteX12" fmla="*/ 0 w 1066935"/>
                <a:gd name="connsiteY12" fmla="*/ 16456 h 463526"/>
                <a:gd name="connsiteX13" fmla="*/ 0 w 1066935"/>
                <a:gd name="connsiteY13" fmla="*/ 408671 h 463526"/>
                <a:gd name="connsiteX14" fmla="*/ 16456 w 1066935"/>
                <a:gd name="connsiteY14" fmla="*/ 425128 h 463526"/>
                <a:gd name="connsiteX15" fmla="*/ 123425 w 1066935"/>
                <a:gd name="connsiteY15" fmla="*/ 425128 h 463526"/>
                <a:gd name="connsiteX16" fmla="*/ 139880 w 1066935"/>
                <a:gd name="connsiteY16" fmla="*/ 408671 h 463526"/>
                <a:gd name="connsiteX17" fmla="*/ 139880 w 1066935"/>
                <a:gd name="connsiteY17" fmla="*/ 392215 h 463526"/>
                <a:gd name="connsiteX18" fmla="*/ 191994 w 1066935"/>
                <a:gd name="connsiteY18" fmla="*/ 392215 h 463526"/>
                <a:gd name="connsiteX19" fmla="*/ 375759 w 1066935"/>
                <a:gd name="connsiteY19" fmla="*/ 427871 h 463526"/>
                <a:gd name="connsiteX20" fmla="*/ 565009 w 1066935"/>
                <a:gd name="connsiteY20" fmla="*/ 463527 h 463526"/>
                <a:gd name="connsiteX21" fmla="*/ 1014824 w 1066935"/>
                <a:gd name="connsiteY21" fmla="*/ 463527 h 463526"/>
                <a:gd name="connsiteX22" fmla="*/ 1066936 w 1066935"/>
                <a:gd name="connsiteY22" fmla="*/ 411414 h 463526"/>
                <a:gd name="connsiteX23" fmla="*/ 1066936 w 1066935"/>
                <a:gd name="connsiteY23" fmla="*/ 375758 h 463526"/>
                <a:gd name="connsiteX24" fmla="*/ 1014824 w 1066935"/>
                <a:gd name="connsiteY24" fmla="*/ 315418 h 463526"/>
                <a:gd name="connsiteX25" fmla="*/ 1014824 w 1066935"/>
                <a:gd name="connsiteY25" fmla="*/ 315418 h 463526"/>
                <a:gd name="connsiteX26" fmla="*/ 104225 w 1066935"/>
                <a:gd name="connsiteY26" fmla="*/ 386729 h 463526"/>
                <a:gd name="connsiteX27" fmla="*/ 32914 w 1066935"/>
                <a:gd name="connsiteY27" fmla="*/ 386729 h 463526"/>
                <a:gd name="connsiteX28" fmla="*/ 32914 w 1066935"/>
                <a:gd name="connsiteY28" fmla="*/ 30170 h 463526"/>
                <a:gd name="connsiteX29" fmla="*/ 104225 w 1066935"/>
                <a:gd name="connsiteY29" fmla="*/ 30170 h 463526"/>
                <a:gd name="connsiteX30" fmla="*/ 104225 w 1066935"/>
                <a:gd name="connsiteY30" fmla="*/ 386729 h 463526"/>
                <a:gd name="connsiteX31" fmla="*/ 1031280 w 1066935"/>
                <a:gd name="connsiteY31" fmla="*/ 405928 h 463526"/>
                <a:gd name="connsiteX32" fmla="*/ 1014824 w 1066935"/>
                <a:gd name="connsiteY32" fmla="*/ 422385 h 463526"/>
                <a:gd name="connsiteX33" fmla="*/ 565009 w 1066935"/>
                <a:gd name="connsiteY33" fmla="*/ 422385 h 463526"/>
                <a:gd name="connsiteX34" fmla="*/ 381244 w 1066935"/>
                <a:gd name="connsiteY34" fmla="*/ 386729 h 463526"/>
                <a:gd name="connsiteX35" fmla="*/ 191994 w 1066935"/>
                <a:gd name="connsiteY35" fmla="*/ 351073 h 463526"/>
                <a:gd name="connsiteX36" fmla="*/ 139880 w 1066935"/>
                <a:gd name="connsiteY36" fmla="*/ 351073 h 463526"/>
                <a:gd name="connsiteX37" fmla="*/ 139880 w 1066935"/>
                <a:gd name="connsiteY37" fmla="*/ 65826 h 463526"/>
                <a:gd name="connsiteX38" fmla="*/ 282505 w 1066935"/>
                <a:gd name="connsiteY38" fmla="*/ 65826 h 463526"/>
                <a:gd name="connsiteX39" fmla="*/ 537582 w 1066935"/>
                <a:gd name="connsiteY39" fmla="*/ 222163 h 463526"/>
                <a:gd name="connsiteX40" fmla="*/ 543068 w 1066935"/>
                <a:gd name="connsiteY40" fmla="*/ 224906 h 463526"/>
                <a:gd name="connsiteX41" fmla="*/ 718605 w 1066935"/>
                <a:gd name="connsiteY41" fmla="*/ 277019 h 463526"/>
                <a:gd name="connsiteX42" fmla="*/ 743289 w 1066935"/>
                <a:gd name="connsiteY42" fmla="*/ 296218 h 463526"/>
                <a:gd name="connsiteX43" fmla="*/ 743289 w 1066935"/>
                <a:gd name="connsiteY43" fmla="*/ 331874 h 463526"/>
                <a:gd name="connsiteX44" fmla="*/ 726833 w 1066935"/>
                <a:gd name="connsiteY44" fmla="*/ 348331 h 463526"/>
                <a:gd name="connsiteX45" fmla="*/ 554039 w 1066935"/>
                <a:gd name="connsiteY45" fmla="*/ 312675 h 463526"/>
                <a:gd name="connsiteX46" fmla="*/ 430615 w 1066935"/>
                <a:gd name="connsiteY46" fmla="*/ 244106 h 463526"/>
                <a:gd name="connsiteX47" fmla="*/ 416901 w 1066935"/>
                <a:gd name="connsiteY47" fmla="*/ 241363 h 463526"/>
                <a:gd name="connsiteX48" fmla="*/ 405929 w 1066935"/>
                <a:gd name="connsiteY48" fmla="*/ 249591 h 463526"/>
                <a:gd name="connsiteX49" fmla="*/ 403187 w 1066935"/>
                <a:gd name="connsiteY49" fmla="*/ 263305 h 463526"/>
                <a:gd name="connsiteX50" fmla="*/ 411415 w 1066935"/>
                <a:gd name="connsiteY50" fmla="*/ 274276 h 463526"/>
                <a:gd name="connsiteX51" fmla="*/ 534840 w 1066935"/>
                <a:gd name="connsiteY51" fmla="*/ 345588 h 463526"/>
                <a:gd name="connsiteX52" fmla="*/ 540326 w 1066935"/>
                <a:gd name="connsiteY52" fmla="*/ 348331 h 463526"/>
                <a:gd name="connsiteX53" fmla="*/ 718605 w 1066935"/>
                <a:gd name="connsiteY53" fmla="*/ 383987 h 463526"/>
                <a:gd name="connsiteX54" fmla="*/ 721348 w 1066935"/>
                <a:gd name="connsiteY54" fmla="*/ 383987 h 463526"/>
                <a:gd name="connsiteX55" fmla="*/ 770717 w 1066935"/>
                <a:gd name="connsiteY55" fmla="*/ 348331 h 463526"/>
                <a:gd name="connsiteX56" fmla="*/ 1006596 w 1066935"/>
                <a:gd name="connsiteY56" fmla="*/ 348331 h 463526"/>
                <a:gd name="connsiteX57" fmla="*/ 1023052 w 1066935"/>
                <a:gd name="connsiteY57" fmla="*/ 364787 h 463526"/>
                <a:gd name="connsiteX58" fmla="*/ 1023052 w 1066935"/>
                <a:gd name="connsiteY58" fmla="*/ 405928 h 46352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Lst>
              <a:rect l="l" t="t" r="r" b="b"/>
              <a:pathLst>
                <a:path w="1066935" h="463526">
                  <a:moveTo>
                    <a:pt x="1014824" y="315418"/>
                  </a:moveTo>
                  <a:lnTo>
                    <a:pt x="784431" y="315418"/>
                  </a:lnTo>
                  <a:lnTo>
                    <a:pt x="784431" y="298961"/>
                  </a:lnTo>
                  <a:cubicBezTo>
                    <a:pt x="784431" y="271533"/>
                    <a:pt x="748775" y="252334"/>
                    <a:pt x="737803" y="246849"/>
                  </a:cubicBezTo>
                  <a:cubicBezTo>
                    <a:pt x="737803" y="246849"/>
                    <a:pt x="735061" y="246849"/>
                    <a:pt x="735061" y="246849"/>
                  </a:cubicBezTo>
                  <a:lnTo>
                    <a:pt x="559524" y="194736"/>
                  </a:lnTo>
                  <a:cubicBezTo>
                    <a:pt x="548553" y="183765"/>
                    <a:pt x="510154" y="150852"/>
                    <a:pt x="460785" y="115196"/>
                  </a:cubicBezTo>
                  <a:cubicBezTo>
                    <a:pt x="383987" y="60341"/>
                    <a:pt x="323646" y="32913"/>
                    <a:pt x="282505" y="32913"/>
                  </a:cubicBezTo>
                  <a:lnTo>
                    <a:pt x="139880" y="32913"/>
                  </a:lnTo>
                  <a:lnTo>
                    <a:pt x="139880" y="16456"/>
                  </a:lnTo>
                  <a:cubicBezTo>
                    <a:pt x="139880" y="5485"/>
                    <a:pt x="131653" y="0"/>
                    <a:pt x="123425" y="0"/>
                  </a:cubicBezTo>
                  <a:lnTo>
                    <a:pt x="16456" y="0"/>
                  </a:lnTo>
                  <a:cubicBezTo>
                    <a:pt x="5486" y="0"/>
                    <a:pt x="0" y="8228"/>
                    <a:pt x="0" y="16456"/>
                  </a:cubicBezTo>
                  <a:lnTo>
                    <a:pt x="0" y="408671"/>
                  </a:lnTo>
                  <a:cubicBezTo>
                    <a:pt x="0" y="419642"/>
                    <a:pt x="8228" y="425128"/>
                    <a:pt x="16456" y="425128"/>
                  </a:cubicBezTo>
                  <a:lnTo>
                    <a:pt x="123425" y="425128"/>
                  </a:lnTo>
                  <a:cubicBezTo>
                    <a:pt x="134395" y="425128"/>
                    <a:pt x="139880" y="416900"/>
                    <a:pt x="139880" y="408671"/>
                  </a:cubicBezTo>
                  <a:lnTo>
                    <a:pt x="139880" y="392215"/>
                  </a:lnTo>
                  <a:lnTo>
                    <a:pt x="191994" y="392215"/>
                  </a:lnTo>
                  <a:cubicBezTo>
                    <a:pt x="202964" y="394958"/>
                    <a:pt x="293476" y="411414"/>
                    <a:pt x="375759" y="427871"/>
                  </a:cubicBezTo>
                  <a:cubicBezTo>
                    <a:pt x="537582" y="460784"/>
                    <a:pt x="559524" y="463527"/>
                    <a:pt x="565009" y="463527"/>
                  </a:cubicBezTo>
                  <a:lnTo>
                    <a:pt x="1014824" y="463527"/>
                  </a:lnTo>
                  <a:cubicBezTo>
                    <a:pt x="1044994" y="463527"/>
                    <a:pt x="1066936" y="438842"/>
                    <a:pt x="1066936" y="411414"/>
                  </a:cubicBezTo>
                  <a:lnTo>
                    <a:pt x="1066936" y="375758"/>
                  </a:lnTo>
                  <a:cubicBezTo>
                    <a:pt x="1066936" y="340102"/>
                    <a:pt x="1042252" y="315418"/>
                    <a:pt x="1014824" y="315418"/>
                  </a:cubicBezTo>
                  <a:lnTo>
                    <a:pt x="1014824" y="315418"/>
                  </a:lnTo>
                  <a:close/>
                  <a:moveTo>
                    <a:pt x="104225" y="386729"/>
                  </a:moveTo>
                  <a:lnTo>
                    <a:pt x="32914" y="386729"/>
                  </a:lnTo>
                  <a:lnTo>
                    <a:pt x="32914" y="30170"/>
                  </a:lnTo>
                  <a:lnTo>
                    <a:pt x="104225" y="30170"/>
                  </a:lnTo>
                  <a:lnTo>
                    <a:pt x="104225" y="386729"/>
                  </a:lnTo>
                  <a:close/>
                  <a:moveTo>
                    <a:pt x="1031280" y="405928"/>
                  </a:moveTo>
                  <a:cubicBezTo>
                    <a:pt x="1031280" y="416900"/>
                    <a:pt x="1023052" y="422385"/>
                    <a:pt x="1014824" y="422385"/>
                  </a:cubicBezTo>
                  <a:lnTo>
                    <a:pt x="565009" y="422385"/>
                  </a:lnTo>
                  <a:cubicBezTo>
                    <a:pt x="554039" y="419642"/>
                    <a:pt x="463527" y="403186"/>
                    <a:pt x="381244" y="386729"/>
                  </a:cubicBezTo>
                  <a:cubicBezTo>
                    <a:pt x="219421" y="353816"/>
                    <a:pt x="197480" y="351073"/>
                    <a:pt x="191994" y="351073"/>
                  </a:cubicBezTo>
                  <a:lnTo>
                    <a:pt x="139880" y="351073"/>
                  </a:lnTo>
                  <a:lnTo>
                    <a:pt x="139880" y="65826"/>
                  </a:lnTo>
                  <a:lnTo>
                    <a:pt x="282505" y="65826"/>
                  </a:lnTo>
                  <a:cubicBezTo>
                    <a:pt x="351074" y="65826"/>
                    <a:pt x="490954" y="178280"/>
                    <a:pt x="537582" y="222163"/>
                  </a:cubicBezTo>
                  <a:cubicBezTo>
                    <a:pt x="540326" y="224906"/>
                    <a:pt x="543068" y="224906"/>
                    <a:pt x="543068" y="224906"/>
                  </a:cubicBezTo>
                  <a:lnTo>
                    <a:pt x="718605" y="277019"/>
                  </a:lnTo>
                  <a:cubicBezTo>
                    <a:pt x="729575" y="282504"/>
                    <a:pt x="740547" y="293475"/>
                    <a:pt x="743289" y="296218"/>
                  </a:cubicBezTo>
                  <a:lnTo>
                    <a:pt x="743289" y="331874"/>
                  </a:lnTo>
                  <a:cubicBezTo>
                    <a:pt x="743289" y="340102"/>
                    <a:pt x="735061" y="348331"/>
                    <a:pt x="726833" y="348331"/>
                  </a:cubicBezTo>
                  <a:lnTo>
                    <a:pt x="554039" y="312675"/>
                  </a:lnTo>
                  <a:lnTo>
                    <a:pt x="430615" y="244106"/>
                  </a:lnTo>
                  <a:cubicBezTo>
                    <a:pt x="427871" y="241363"/>
                    <a:pt x="422385" y="241363"/>
                    <a:pt x="416901" y="241363"/>
                  </a:cubicBezTo>
                  <a:cubicBezTo>
                    <a:pt x="411415" y="241363"/>
                    <a:pt x="408671" y="246849"/>
                    <a:pt x="405929" y="249591"/>
                  </a:cubicBezTo>
                  <a:cubicBezTo>
                    <a:pt x="403187" y="252334"/>
                    <a:pt x="403187" y="257819"/>
                    <a:pt x="403187" y="263305"/>
                  </a:cubicBezTo>
                  <a:cubicBezTo>
                    <a:pt x="403187" y="268790"/>
                    <a:pt x="408671" y="271533"/>
                    <a:pt x="411415" y="274276"/>
                  </a:cubicBezTo>
                  <a:lnTo>
                    <a:pt x="534840" y="345588"/>
                  </a:lnTo>
                  <a:cubicBezTo>
                    <a:pt x="537582" y="345588"/>
                    <a:pt x="537582" y="348331"/>
                    <a:pt x="540326" y="348331"/>
                  </a:cubicBezTo>
                  <a:lnTo>
                    <a:pt x="718605" y="383987"/>
                  </a:lnTo>
                  <a:cubicBezTo>
                    <a:pt x="718605" y="383987"/>
                    <a:pt x="721348" y="383987"/>
                    <a:pt x="721348" y="383987"/>
                  </a:cubicBezTo>
                  <a:cubicBezTo>
                    <a:pt x="743289" y="383987"/>
                    <a:pt x="765231" y="370273"/>
                    <a:pt x="770717" y="348331"/>
                  </a:cubicBezTo>
                  <a:lnTo>
                    <a:pt x="1006596" y="348331"/>
                  </a:lnTo>
                  <a:cubicBezTo>
                    <a:pt x="1017566" y="348331"/>
                    <a:pt x="1023052" y="356559"/>
                    <a:pt x="1023052" y="364787"/>
                  </a:cubicBezTo>
                  <a:lnTo>
                    <a:pt x="1023052" y="405928"/>
                  </a:lnTo>
                  <a:close/>
                </a:path>
              </a:pathLst>
            </a:custGeom>
            <a:grpFill/>
            <a:ln w="27426" cap="flat">
              <a:noFill/>
              <a:prstDash val="solid"/>
              <a:miter/>
            </a:ln>
          </p:spPr>
          <p:txBody>
            <a:bodyPr rtlCol="0" anchor="ctr"/>
            <a:lstStyle/>
            <a:p>
              <a:endParaRPr lang="nl-NL"/>
            </a:p>
          </p:txBody>
        </p:sp>
      </p:grpSp>
      <p:grpSp>
        <p:nvGrpSpPr>
          <p:cNvPr id="39" name="Graphic 2">
            <a:extLst>
              <a:ext uri="{FF2B5EF4-FFF2-40B4-BE49-F238E27FC236}">
                <a16:creationId xmlns:a16="http://schemas.microsoft.com/office/drawing/2014/main" id="{31143D4C-CAC6-C3A3-658C-2D70A3E1EC5B}"/>
              </a:ext>
            </a:extLst>
          </p:cNvPr>
          <p:cNvGrpSpPr/>
          <p:nvPr/>
        </p:nvGrpSpPr>
        <p:grpSpPr>
          <a:xfrm>
            <a:off x="229002" y="841428"/>
            <a:ext cx="483732" cy="460506"/>
            <a:chOff x="10641441" y="5322216"/>
            <a:chExt cx="740723" cy="746145"/>
          </a:xfrm>
          <a:solidFill>
            <a:srgbClr val="4763AE"/>
          </a:solidFill>
        </p:grpSpPr>
        <p:sp>
          <p:nvSpPr>
            <p:cNvPr id="40" name="Freeform 394">
              <a:extLst>
                <a:ext uri="{FF2B5EF4-FFF2-40B4-BE49-F238E27FC236}">
                  <a16:creationId xmlns:a16="http://schemas.microsoft.com/office/drawing/2014/main" id="{8F686CFB-8D57-8455-0E9C-E04706C2C594}"/>
                </a:ext>
              </a:extLst>
            </p:cNvPr>
            <p:cNvSpPr/>
            <p:nvPr/>
          </p:nvSpPr>
          <p:spPr>
            <a:xfrm>
              <a:off x="10704674" y="5322217"/>
              <a:ext cx="364067" cy="407398"/>
            </a:xfrm>
            <a:custGeom>
              <a:avLst/>
              <a:gdLst>
                <a:gd name="connsiteX0" fmla="*/ 183374 w 364067"/>
                <a:gd name="connsiteY0" fmla="*/ 0 h 407398"/>
                <a:gd name="connsiteX1" fmla="*/ 0 w 364067"/>
                <a:gd name="connsiteY1" fmla="*/ 186085 h 407398"/>
                <a:gd name="connsiteX2" fmla="*/ 0 w 364067"/>
                <a:gd name="connsiteY2" fmla="*/ 321583 h 407398"/>
                <a:gd name="connsiteX3" fmla="*/ 84912 w 364067"/>
                <a:gd name="connsiteY3" fmla="*/ 407398 h 407398"/>
                <a:gd name="connsiteX4" fmla="*/ 95752 w 364067"/>
                <a:gd name="connsiteY4" fmla="*/ 407398 h 407398"/>
                <a:gd name="connsiteX5" fmla="*/ 95752 w 364067"/>
                <a:gd name="connsiteY5" fmla="*/ 382105 h 407398"/>
                <a:gd name="connsiteX6" fmla="*/ 84912 w 364067"/>
                <a:gd name="connsiteY6" fmla="*/ 382105 h 407398"/>
                <a:gd name="connsiteX7" fmla="*/ 24390 w 364067"/>
                <a:gd name="connsiteY7" fmla="*/ 320679 h 407398"/>
                <a:gd name="connsiteX8" fmla="*/ 24390 w 364067"/>
                <a:gd name="connsiteY8" fmla="*/ 185180 h 407398"/>
                <a:gd name="connsiteX9" fmla="*/ 183374 w 364067"/>
                <a:gd name="connsiteY9" fmla="*/ 24390 h 407398"/>
                <a:gd name="connsiteX10" fmla="*/ 342359 w 364067"/>
                <a:gd name="connsiteY10" fmla="*/ 185180 h 407398"/>
                <a:gd name="connsiteX11" fmla="*/ 342359 w 364067"/>
                <a:gd name="connsiteY11" fmla="*/ 320679 h 407398"/>
                <a:gd name="connsiteX12" fmla="*/ 281836 w 364067"/>
                <a:gd name="connsiteY12" fmla="*/ 382105 h 407398"/>
                <a:gd name="connsiteX13" fmla="*/ 268287 w 364067"/>
                <a:gd name="connsiteY13" fmla="*/ 382105 h 407398"/>
                <a:gd name="connsiteX14" fmla="*/ 268287 w 364067"/>
                <a:gd name="connsiteY14" fmla="*/ 407398 h 407398"/>
                <a:gd name="connsiteX15" fmla="*/ 279127 w 364067"/>
                <a:gd name="connsiteY15" fmla="*/ 407398 h 407398"/>
                <a:gd name="connsiteX16" fmla="*/ 364038 w 364067"/>
                <a:gd name="connsiteY16" fmla="*/ 321583 h 407398"/>
                <a:gd name="connsiteX17" fmla="*/ 364038 w 364067"/>
                <a:gd name="connsiteY17" fmla="*/ 186085 h 407398"/>
                <a:gd name="connsiteX18" fmla="*/ 183374 w 364067"/>
                <a:gd name="connsiteY18" fmla="*/ 0 h 40739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Lst>
              <a:rect l="l" t="t" r="r" b="b"/>
              <a:pathLst>
                <a:path w="364067" h="407398">
                  <a:moveTo>
                    <a:pt x="183374" y="0"/>
                  </a:moveTo>
                  <a:cubicBezTo>
                    <a:pt x="82202" y="0"/>
                    <a:pt x="0" y="83106"/>
                    <a:pt x="0" y="186085"/>
                  </a:cubicBezTo>
                  <a:lnTo>
                    <a:pt x="0" y="321583"/>
                  </a:lnTo>
                  <a:cubicBezTo>
                    <a:pt x="0" y="368555"/>
                    <a:pt x="37940" y="407398"/>
                    <a:pt x="84912" y="407398"/>
                  </a:cubicBezTo>
                  <a:lnTo>
                    <a:pt x="95752" y="407398"/>
                  </a:lnTo>
                  <a:lnTo>
                    <a:pt x="95752" y="382105"/>
                  </a:lnTo>
                  <a:lnTo>
                    <a:pt x="84912" y="382105"/>
                  </a:lnTo>
                  <a:cubicBezTo>
                    <a:pt x="52393" y="382105"/>
                    <a:pt x="24390" y="354102"/>
                    <a:pt x="24390" y="320679"/>
                  </a:cubicBezTo>
                  <a:lnTo>
                    <a:pt x="24390" y="185180"/>
                  </a:lnTo>
                  <a:cubicBezTo>
                    <a:pt x="24390" y="96656"/>
                    <a:pt x="95752" y="24390"/>
                    <a:pt x="183374" y="24390"/>
                  </a:cubicBezTo>
                  <a:cubicBezTo>
                    <a:pt x="270996" y="24390"/>
                    <a:pt x="342359" y="96656"/>
                    <a:pt x="342359" y="185180"/>
                  </a:cubicBezTo>
                  <a:lnTo>
                    <a:pt x="342359" y="320679"/>
                  </a:lnTo>
                  <a:cubicBezTo>
                    <a:pt x="342359" y="354102"/>
                    <a:pt x="315259" y="382105"/>
                    <a:pt x="281836" y="382105"/>
                  </a:cubicBezTo>
                  <a:lnTo>
                    <a:pt x="268287" y="382105"/>
                  </a:lnTo>
                  <a:lnTo>
                    <a:pt x="268287" y="407398"/>
                  </a:lnTo>
                  <a:lnTo>
                    <a:pt x="279127" y="407398"/>
                  </a:lnTo>
                  <a:cubicBezTo>
                    <a:pt x="325196" y="407398"/>
                    <a:pt x="364038" y="368555"/>
                    <a:pt x="364038" y="321583"/>
                  </a:cubicBezTo>
                  <a:lnTo>
                    <a:pt x="364038" y="186085"/>
                  </a:lnTo>
                  <a:cubicBezTo>
                    <a:pt x="365845" y="83106"/>
                    <a:pt x="284546" y="0"/>
                    <a:pt x="183374" y="0"/>
                  </a:cubicBezTo>
                  <a:close/>
                </a:path>
              </a:pathLst>
            </a:custGeom>
            <a:grpFill/>
            <a:ln w="3175" cap="flat">
              <a:solidFill>
                <a:srgbClr val="4763AE"/>
              </a:solidFill>
              <a:prstDash val="solid"/>
              <a:miter/>
            </a:ln>
          </p:spPr>
          <p:txBody>
            <a:bodyPr rtlCol="0" anchor="ctr"/>
            <a:lstStyle/>
            <a:p>
              <a:endParaRPr lang="nl-NL">
                <a:latin typeface="Calibri" panose="020F0502020204030204" pitchFamily="34" charset="0"/>
                <a:cs typeface="Calibri" panose="020F0502020204030204" pitchFamily="34" charset="0"/>
              </a:endParaRPr>
            </a:p>
          </p:txBody>
        </p:sp>
        <p:sp>
          <p:nvSpPr>
            <p:cNvPr id="41" name="Freeform 395">
              <a:extLst>
                <a:ext uri="{FF2B5EF4-FFF2-40B4-BE49-F238E27FC236}">
                  <a16:creationId xmlns:a16="http://schemas.microsoft.com/office/drawing/2014/main" id="{DA42D263-4B51-DD87-A743-ECE2C8F7DAFB}"/>
                </a:ext>
              </a:extLst>
            </p:cNvPr>
            <p:cNvSpPr/>
            <p:nvPr/>
          </p:nvSpPr>
          <p:spPr>
            <a:xfrm>
              <a:off x="11100331" y="5322216"/>
              <a:ext cx="280954" cy="306225"/>
            </a:xfrm>
            <a:custGeom>
              <a:avLst/>
              <a:gdLst>
                <a:gd name="connsiteX0" fmla="*/ 259253 w 280954"/>
                <a:gd name="connsiteY0" fmla="*/ 185180 h 306225"/>
                <a:gd name="connsiteX1" fmla="*/ 223121 w 280954"/>
                <a:gd name="connsiteY1" fmla="*/ 221313 h 306225"/>
                <a:gd name="connsiteX2" fmla="*/ 162598 w 280954"/>
                <a:gd name="connsiteY2" fmla="*/ 221313 h 306225"/>
                <a:gd name="connsiteX3" fmla="*/ 154468 w 280954"/>
                <a:gd name="connsiteY3" fmla="*/ 224024 h 306225"/>
                <a:gd name="connsiteX4" fmla="*/ 112915 w 280954"/>
                <a:gd name="connsiteY4" fmla="*/ 265576 h 306225"/>
                <a:gd name="connsiteX5" fmla="*/ 112915 w 280954"/>
                <a:gd name="connsiteY5" fmla="*/ 232154 h 306225"/>
                <a:gd name="connsiteX6" fmla="*/ 102075 w 280954"/>
                <a:gd name="connsiteY6" fmla="*/ 221313 h 306225"/>
                <a:gd name="connsiteX7" fmla="*/ 65942 w 280954"/>
                <a:gd name="connsiteY7" fmla="*/ 221313 h 306225"/>
                <a:gd name="connsiteX8" fmla="*/ 29809 w 280954"/>
                <a:gd name="connsiteY8" fmla="*/ 185180 h 306225"/>
                <a:gd name="connsiteX9" fmla="*/ 29809 w 280954"/>
                <a:gd name="connsiteY9" fmla="*/ 60523 h 306225"/>
                <a:gd name="connsiteX10" fmla="*/ 65942 w 280954"/>
                <a:gd name="connsiteY10" fmla="*/ 24390 h 306225"/>
                <a:gd name="connsiteX11" fmla="*/ 226734 w 280954"/>
                <a:gd name="connsiteY11" fmla="*/ 24390 h 306225"/>
                <a:gd name="connsiteX12" fmla="*/ 262867 w 280954"/>
                <a:gd name="connsiteY12" fmla="*/ 60523 h 306225"/>
                <a:gd name="connsiteX13" fmla="*/ 262867 w 280954"/>
                <a:gd name="connsiteY13" fmla="*/ 185180 h 306225"/>
                <a:gd name="connsiteX14" fmla="*/ 259253 w 280954"/>
                <a:gd name="connsiteY14" fmla="*/ 185180 h 306225"/>
                <a:gd name="connsiteX15" fmla="*/ 220411 w 280954"/>
                <a:gd name="connsiteY15" fmla="*/ 0 h 306225"/>
                <a:gd name="connsiteX16" fmla="*/ 60523 w 280954"/>
                <a:gd name="connsiteY16" fmla="*/ 0 h 306225"/>
                <a:gd name="connsiteX17" fmla="*/ 0 w 280954"/>
                <a:gd name="connsiteY17" fmla="*/ 60523 h 306225"/>
                <a:gd name="connsiteX18" fmla="*/ 0 w 280954"/>
                <a:gd name="connsiteY18" fmla="*/ 185180 h 306225"/>
                <a:gd name="connsiteX19" fmla="*/ 60523 w 280954"/>
                <a:gd name="connsiteY19" fmla="*/ 245704 h 306225"/>
                <a:gd name="connsiteX20" fmla="*/ 85816 w 280954"/>
                <a:gd name="connsiteY20" fmla="*/ 245704 h 306225"/>
                <a:gd name="connsiteX21" fmla="*/ 85816 w 280954"/>
                <a:gd name="connsiteY21" fmla="*/ 295386 h 306225"/>
                <a:gd name="connsiteX22" fmla="*/ 93946 w 280954"/>
                <a:gd name="connsiteY22" fmla="*/ 306226 h 306225"/>
                <a:gd name="connsiteX23" fmla="*/ 99365 w 280954"/>
                <a:gd name="connsiteY23" fmla="*/ 306226 h 306225"/>
                <a:gd name="connsiteX24" fmla="*/ 107495 w 280954"/>
                <a:gd name="connsiteY24" fmla="*/ 303516 h 306225"/>
                <a:gd name="connsiteX25" fmla="*/ 165308 w 280954"/>
                <a:gd name="connsiteY25" fmla="*/ 245704 h 306225"/>
                <a:gd name="connsiteX26" fmla="*/ 220411 w 280954"/>
                <a:gd name="connsiteY26" fmla="*/ 245704 h 306225"/>
                <a:gd name="connsiteX27" fmla="*/ 280933 w 280954"/>
                <a:gd name="connsiteY27" fmla="*/ 185180 h 306225"/>
                <a:gd name="connsiteX28" fmla="*/ 280933 w 280954"/>
                <a:gd name="connsiteY28" fmla="*/ 60523 h 306225"/>
                <a:gd name="connsiteX29" fmla="*/ 220411 w 280954"/>
                <a:gd name="connsiteY29" fmla="*/ 0 h 30622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Lst>
              <a:rect l="l" t="t" r="r" b="b"/>
              <a:pathLst>
                <a:path w="280954" h="306225">
                  <a:moveTo>
                    <a:pt x="259253" y="185180"/>
                  </a:moveTo>
                  <a:cubicBezTo>
                    <a:pt x="259253" y="204151"/>
                    <a:pt x="242994" y="221313"/>
                    <a:pt x="223121" y="221313"/>
                  </a:cubicBezTo>
                  <a:lnTo>
                    <a:pt x="162598" y="221313"/>
                  </a:lnTo>
                  <a:cubicBezTo>
                    <a:pt x="159888" y="221313"/>
                    <a:pt x="157178" y="221313"/>
                    <a:pt x="154468" y="224024"/>
                  </a:cubicBezTo>
                  <a:lnTo>
                    <a:pt x="112915" y="265576"/>
                  </a:lnTo>
                  <a:lnTo>
                    <a:pt x="112915" y="232154"/>
                  </a:lnTo>
                  <a:cubicBezTo>
                    <a:pt x="112915" y="226734"/>
                    <a:pt x="107495" y="221313"/>
                    <a:pt x="102075" y="221313"/>
                  </a:cubicBezTo>
                  <a:lnTo>
                    <a:pt x="65942" y="221313"/>
                  </a:lnTo>
                  <a:cubicBezTo>
                    <a:pt x="46973" y="221313"/>
                    <a:pt x="29809" y="205054"/>
                    <a:pt x="29809" y="185180"/>
                  </a:cubicBezTo>
                  <a:lnTo>
                    <a:pt x="29809" y="60523"/>
                  </a:lnTo>
                  <a:cubicBezTo>
                    <a:pt x="29809" y="41553"/>
                    <a:pt x="46070" y="24390"/>
                    <a:pt x="65942" y="24390"/>
                  </a:cubicBezTo>
                  <a:lnTo>
                    <a:pt x="226734" y="24390"/>
                  </a:lnTo>
                  <a:cubicBezTo>
                    <a:pt x="245704" y="24390"/>
                    <a:pt x="262867" y="40649"/>
                    <a:pt x="262867" y="60523"/>
                  </a:cubicBezTo>
                  <a:lnTo>
                    <a:pt x="262867" y="185180"/>
                  </a:lnTo>
                  <a:lnTo>
                    <a:pt x="259253" y="185180"/>
                  </a:lnTo>
                  <a:close/>
                  <a:moveTo>
                    <a:pt x="220411" y="0"/>
                  </a:moveTo>
                  <a:lnTo>
                    <a:pt x="60523" y="0"/>
                  </a:lnTo>
                  <a:cubicBezTo>
                    <a:pt x="27100" y="0"/>
                    <a:pt x="0" y="28003"/>
                    <a:pt x="0" y="60523"/>
                  </a:cubicBezTo>
                  <a:lnTo>
                    <a:pt x="0" y="185180"/>
                  </a:lnTo>
                  <a:cubicBezTo>
                    <a:pt x="0" y="218604"/>
                    <a:pt x="28003" y="245704"/>
                    <a:pt x="60523" y="245704"/>
                  </a:cubicBezTo>
                  <a:lnTo>
                    <a:pt x="85816" y="245704"/>
                  </a:lnTo>
                  <a:lnTo>
                    <a:pt x="85816" y="295386"/>
                  </a:lnTo>
                  <a:cubicBezTo>
                    <a:pt x="85816" y="300806"/>
                    <a:pt x="88525" y="303516"/>
                    <a:pt x="93946" y="306226"/>
                  </a:cubicBezTo>
                  <a:cubicBezTo>
                    <a:pt x="96656" y="306226"/>
                    <a:pt x="96656" y="306226"/>
                    <a:pt x="99365" y="306226"/>
                  </a:cubicBezTo>
                  <a:cubicBezTo>
                    <a:pt x="102075" y="306226"/>
                    <a:pt x="104786" y="306226"/>
                    <a:pt x="107495" y="303516"/>
                  </a:cubicBezTo>
                  <a:lnTo>
                    <a:pt x="165308" y="245704"/>
                  </a:lnTo>
                  <a:lnTo>
                    <a:pt x="220411" y="245704"/>
                  </a:lnTo>
                  <a:cubicBezTo>
                    <a:pt x="253834" y="245704"/>
                    <a:pt x="280933" y="217701"/>
                    <a:pt x="280933" y="185180"/>
                  </a:cubicBezTo>
                  <a:lnTo>
                    <a:pt x="280933" y="60523"/>
                  </a:lnTo>
                  <a:cubicBezTo>
                    <a:pt x="281836" y="28003"/>
                    <a:pt x="253834" y="0"/>
                    <a:pt x="220411" y="0"/>
                  </a:cubicBezTo>
                  <a:close/>
                </a:path>
              </a:pathLst>
            </a:custGeom>
            <a:grpFill/>
            <a:ln w="3175" cap="flat">
              <a:solidFill>
                <a:srgbClr val="4763AE"/>
              </a:solidFill>
              <a:prstDash val="solid"/>
              <a:miter/>
            </a:ln>
          </p:spPr>
          <p:txBody>
            <a:bodyPr rtlCol="0" anchor="ctr"/>
            <a:lstStyle/>
            <a:p>
              <a:endParaRPr lang="nl-NL">
                <a:latin typeface="Calibri" panose="020F0502020204030204" pitchFamily="34" charset="0"/>
                <a:cs typeface="Calibri" panose="020F0502020204030204" pitchFamily="34" charset="0"/>
              </a:endParaRPr>
            </a:p>
          </p:txBody>
        </p:sp>
        <p:sp>
          <p:nvSpPr>
            <p:cNvPr id="42" name="Freeform 396">
              <a:extLst>
                <a:ext uri="{FF2B5EF4-FFF2-40B4-BE49-F238E27FC236}">
                  <a16:creationId xmlns:a16="http://schemas.microsoft.com/office/drawing/2014/main" id="{72B44D23-5AF3-B32A-D706-FCF545147F8C}"/>
                </a:ext>
              </a:extLst>
            </p:cNvPr>
            <p:cNvSpPr/>
            <p:nvPr/>
          </p:nvSpPr>
          <p:spPr>
            <a:xfrm>
              <a:off x="11162658" y="5390870"/>
              <a:ext cx="81298" cy="18969"/>
            </a:xfrm>
            <a:custGeom>
              <a:avLst/>
              <a:gdLst>
                <a:gd name="connsiteX0" fmla="*/ 0 w 81298"/>
                <a:gd name="connsiteY0" fmla="*/ 0 h 18969"/>
                <a:gd name="connsiteX1" fmla="*/ 81299 w 81298"/>
                <a:gd name="connsiteY1" fmla="*/ 0 h 18969"/>
                <a:gd name="connsiteX2" fmla="*/ 81299 w 81298"/>
                <a:gd name="connsiteY2" fmla="*/ 18969 h 18969"/>
                <a:gd name="connsiteX3" fmla="*/ 0 w 81298"/>
                <a:gd name="connsiteY3" fmla="*/ 18969 h 18969"/>
              </a:gdLst>
              <a:ahLst/>
              <a:cxnLst>
                <a:cxn ang="0">
                  <a:pos x="connsiteX0" y="connsiteY0"/>
                </a:cxn>
                <a:cxn ang="0">
                  <a:pos x="connsiteX1" y="connsiteY1"/>
                </a:cxn>
                <a:cxn ang="0">
                  <a:pos x="connsiteX2" y="connsiteY2"/>
                </a:cxn>
                <a:cxn ang="0">
                  <a:pos x="connsiteX3" y="connsiteY3"/>
                </a:cxn>
              </a:cxnLst>
              <a:rect l="l" t="t" r="r" b="b"/>
              <a:pathLst>
                <a:path w="81298" h="18969">
                  <a:moveTo>
                    <a:pt x="0" y="0"/>
                  </a:moveTo>
                  <a:lnTo>
                    <a:pt x="81299" y="0"/>
                  </a:lnTo>
                  <a:lnTo>
                    <a:pt x="81299" y="18969"/>
                  </a:lnTo>
                  <a:lnTo>
                    <a:pt x="0" y="18969"/>
                  </a:lnTo>
                  <a:close/>
                </a:path>
              </a:pathLst>
            </a:custGeom>
            <a:grpFill/>
            <a:ln w="3175" cap="flat">
              <a:solidFill>
                <a:srgbClr val="4763AE"/>
              </a:solidFill>
              <a:prstDash val="solid"/>
              <a:miter/>
            </a:ln>
          </p:spPr>
          <p:txBody>
            <a:bodyPr rtlCol="0" anchor="ctr"/>
            <a:lstStyle/>
            <a:p>
              <a:endParaRPr lang="nl-NL">
                <a:latin typeface="Calibri" panose="020F0502020204030204" pitchFamily="34" charset="0"/>
                <a:cs typeface="Calibri" panose="020F0502020204030204" pitchFamily="34" charset="0"/>
              </a:endParaRPr>
            </a:p>
          </p:txBody>
        </p:sp>
        <p:sp>
          <p:nvSpPr>
            <p:cNvPr id="43" name="Freeform 397">
              <a:extLst>
                <a:ext uri="{FF2B5EF4-FFF2-40B4-BE49-F238E27FC236}">
                  <a16:creationId xmlns:a16="http://schemas.microsoft.com/office/drawing/2014/main" id="{1D3FD149-17C4-D4ED-002B-9CFAA880E6F1}"/>
                </a:ext>
              </a:extLst>
            </p:cNvPr>
            <p:cNvSpPr/>
            <p:nvPr/>
          </p:nvSpPr>
          <p:spPr>
            <a:xfrm>
              <a:off x="11269250" y="5390870"/>
              <a:ext cx="50586" cy="18969"/>
            </a:xfrm>
            <a:custGeom>
              <a:avLst/>
              <a:gdLst>
                <a:gd name="connsiteX0" fmla="*/ 0 w 50586"/>
                <a:gd name="connsiteY0" fmla="*/ 0 h 18969"/>
                <a:gd name="connsiteX1" fmla="*/ 50586 w 50586"/>
                <a:gd name="connsiteY1" fmla="*/ 0 h 18969"/>
                <a:gd name="connsiteX2" fmla="*/ 50586 w 50586"/>
                <a:gd name="connsiteY2" fmla="*/ 18969 h 18969"/>
                <a:gd name="connsiteX3" fmla="*/ 0 w 50586"/>
                <a:gd name="connsiteY3" fmla="*/ 18969 h 18969"/>
              </a:gdLst>
              <a:ahLst/>
              <a:cxnLst>
                <a:cxn ang="0">
                  <a:pos x="connsiteX0" y="connsiteY0"/>
                </a:cxn>
                <a:cxn ang="0">
                  <a:pos x="connsiteX1" y="connsiteY1"/>
                </a:cxn>
                <a:cxn ang="0">
                  <a:pos x="connsiteX2" y="connsiteY2"/>
                </a:cxn>
                <a:cxn ang="0">
                  <a:pos x="connsiteX3" y="connsiteY3"/>
                </a:cxn>
              </a:cxnLst>
              <a:rect l="l" t="t" r="r" b="b"/>
              <a:pathLst>
                <a:path w="50586" h="18969">
                  <a:moveTo>
                    <a:pt x="0" y="0"/>
                  </a:moveTo>
                  <a:lnTo>
                    <a:pt x="50586" y="0"/>
                  </a:lnTo>
                  <a:lnTo>
                    <a:pt x="50586" y="18969"/>
                  </a:lnTo>
                  <a:lnTo>
                    <a:pt x="0" y="18969"/>
                  </a:lnTo>
                  <a:close/>
                </a:path>
              </a:pathLst>
            </a:custGeom>
            <a:grpFill/>
            <a:ln w="3175" cap="flat">
              <a:solidFill>
                <a:srgbClr val="4763AE"/>
              </a:solidFill>
              <a:prstDash val="solid"/>
              <a:miter/>
            </a:ln>
          </p:spPr>
          <p:txBody>
            <a:bodyPr rtlCol="0" anchor="ctr"/>
            <a:lstStyle/>
            <a:p>
              <a:endParaRPr lang="nl-NL">
                <a:latin typeface="Calibri" panose="020F0502020204030204" pitchFamily="34" charset="0"/>
                <a:cs typeface="Calibri" panose="020F0502020204030204" pitchFamily="34" charset="0"/>
              </a:endParaRPr>
            </a:p>
          </p:txBody>
        </p:sp>
        <p:sp>
          <p:nvSpPr>
            <p:cNvPr id="44" name="Freeform 398">
              <a:extLst>
                <a:ext uri="{FF2B5EF4-FFF2-40B4-BE49-F238E27FC236}">
                  <a16:creationId xmlns:a16="http://schemas.microsoft.com/office/drawing/2014/main" id="{0D4A4EC4-1E63-CDC7-D8F8-DEEFF3928EA1}"/>
                </a:ext>
              </a:extLst>
            </p:cNvPr>
            <p:cNvSpPr/>
            <p:nvPr/>
          </p:nvSpPr>
          <p:spPr>
            <a:xfrm>
              <a:off x="11162658" y="5435132"/>
              <a:ext cx="157177" cy="25293"/>
            </a:xfrm>
            <a:custGeom>
              <a:avLst/>
              <a:gdLst>
                <a:gd name="connsiteX0" fmla="*/ 0 w 157177"/>
                <a:gd name="connsiteY0" fmla="*/ 0 h 25293"/>
                <a:gd name="connsiteX1" fmla="*/ 157178 w 157177"/>
                <a:gd name="connsiteY1" fmla="*/ 0 h 25293"/>
                <a:gd name="connsiteX2" fmla="*/ 157178 w 157177"/>
                <a:gd name="connsiteY2" fmla="*/ 25293 h 25293"/>
                <a:gd name="connsiteX3" fmla="*/ 0 w 157177"/>
                <a:gd name="connsiteY3" fmla="*/ 25293 h 25293"/>
              </a:gdLst>
              <a:ahLst/>
              <a:cxnLst>
                <a:cxn ang="0">
                  <a:pos x="connsiteX0" y="connsiteY0"/>
                </a:cxn>
                <a:cxn ang="0">
                  <a:pos x="connsiteX1" y="connsiteY1"/>
                </a:cxn>
                <a:cxn ang="0">
                  <a:pos x="connsiteX2" y="connsiteY2"/>
                </a:cxn>
                <a:cxn ang="0">
                  <a:pos x="connsiteX3" y="connsiteY3"/>
                </a:cxn>
              </a:cxnLst>
              <a:rect l="l" t="t" r="r" b="b"/>
              <a:pathLst>
                <a:path w="157177" h="25293">
                  <a:moveTo>
                    <a:pt x="0" y="0"/>
                  </a:moveTo>
                  <a:lnTo>
                    <a:pt x="157178" y="0"/>
                  </a:lnTo>
                  <a:lnTo>
                    <a:pt x="157178" y="25293"/>
                  </a:lnTo>
                  <a:lnTo>
                    <a:pt x="0" y="25293"/>
                  </a:lnTo>
                  <a:close/>
                </a:path>
              </a:pathLst>
            </a:custGeom>
            <a:grpFill/>
            <a:ln w="3175" cap="flat">
              <a:solidFill>
                <a:srgbClr val="4763AE"/>
              </a:solidFill>
              <a:prstDash val="solid"/>
              <a:miter/>
            </a:ln>
          </p:spPr>
          <p:txBody>
            <a:bodyPr rtlCol="0" anchor="ctr"/>
            <a:lstStyle/>
            <a:p>
              <a:endParaRPr lang="nl-NL">
                <a:latin typeface="Calibri" panose="020F0502020204030204" pitchFamily="34" charset="0"/>
                <a:cs typeface="Calibri" panose="020F0502020204030204" pitchFamily="34" charset="0"/>
              </a:endParaRPr>
            </a:p>
          </p:txBody>
        </p:sp>
        <p:sp>
          <p:nvSpPr>
            <p:cNvPr id="45" name="Freeform 399">
              <a:extLst>
                <a:ext uri="{FF2B5EF4-FFF2-40B4-BE49-F238E27FC236}">
                  <a16:creationId xmlns:a16="http://schemas.microsoft.com/office/drawing/2014/main" id="{6AE369B6-80B5-F642-A3E5-3DFBDFE5082F}"/>
                </a:ext>
              </a:extLst>
            </p:cNvPr>
            <p:cNvSpPr/>
            <p:nvPr/>
          </p:nvSpPr>
          <p:spPr>
            <a:xfrm>
              <a:off x="11162658" y="5484815"/>
              <a:ext cx="81298" cy="25293"/>
            </a:xfrm>
            <a:custGeom>
              <a:avLst/>
              <a:gdLst>
                <a:gd name="connsiteX0" fmla="*/ 0 w 81298"/>
                <a:gd name="connsiteY0" fmla="*/ 0 h 25293"/>
                <a:gd name="connsiteX1" fmla="*/ 81299 w 81298"/>
                <a:gd name="connsiteY1" fmla="*/ 0 h 25293"/>
                <a:gd name="connsiteX2" fmla="*/ 81299 w 81298"/>
                <a:gd name="connsiteY2" fmla="*/ 25293 h 25293"/>
                <a:gd name="connsiteX3" fmla="*/ 0 w 81298"/>
                <a:gd name="connsiteY3" fmla="*/ 25293 h 25293"/>
              </a:gdLst>
              <a:ahLst/>
              <a:cxnLst>
                <a:cxn ang="0">
                  <a:pos x="connsiteX0" y="connsiteY0"/>
                </a:cxn>
                <a:cxn ang="0">
                  <a:pos x="connsiteX1" y="connsiteY1"/>
                </a:cxn>
                <a:cxn ang="0">
                  <a:pos x="connsiteX2" y="connsiteY2"/>
                </a:cxn>
                <a:cxn ang="0">
                  <a:pos x="connsiteX3" y="connsiteY3"/>
                </a:cxn>
              </a:cxnLst>
              <a:rect l="l" t="t" r="r" b="b"/>
              <a:pathLst>
                <a:path w="81298" h="25293">
                  <a:moveTo>
                    <a:pt x="0" y="0"/>
                  </a:moveTo>
                  <a:lnTo>
                    <a:pt x="81299" y="0"/>
                  </a:lnTo>
                  <a:lnTo>
                    <a:pt x="81299" y="25293"/>
                  </a:lnTo>
                  <a:lnTo>
                    <a:pt x="0" y="25293"/>
                  </a:lnTo>
                  <a:close/>
                </a:path>
              </a:pathLst>
            </a:custGeom>
            <a:grpFill/>
            <a:ln w="3175" cap="flat">
              <a:solidFill>
                <a:srgbClr val="4763AE"/>
              </a:solidFill>
              <a:prstDash val="solid"/>
              <a:miter/>
            </a:ln>
          </p:spPr>
          <p:txBody>
            <a:bodyPr rtlCol="0" anchor="ctr"/>
            <a:lstStyle/>
            <a:p>
              <a:endParaRPr lang="nl-NL">
                <a:latin typeface="Calibri" panose="020F0502020204030204" pitchFamily="34" charset="0"/>
                <a:cs typeface="Calibri" panose="020F0502020204030204" pitchFamily="34" charset="0"/>
              </a:endParaRPr>
            </a:p>
          </p:txBody>
        </p:sp>
        <p:sp>
          <p:nvSpPr>
            <p:cNvPr id="46" name="Freeform 400">
              <a:extLst>
                <a:ext uri="{FF2B5EF4-FFF2-40B4-BE49-F238E27FC236}">
                  <a16:creationId xmlns:a16="http://schemas.microsoft.com/office/drawing/2014/main" id="{6F343392-15CA-1D95-5C01-CF6A4901A2D1}"/>
                </a:ext>
              </a:extLst>
            </p:cNvPr>
            <p:cNvSpPr/>
            <p:nvPr/>
          </p:nvSpPr>
          <p:spPr>
            <a:xfrm>
              <a:off x="11024450" y="5879567"/>
              <a:ext cx="50126" cy="187890"/>
            </a:xfrm>
            <a:custGeom>
              <a:avLst/>
              <a:gdLst>
                <a:gd name="connsiteX0" fmla="*/ 30713 w 50126"/>
                <a:gd name="connsiteY0" fmla="*/ 14453 h 187890"/>
                <a:gd name="connsiteX1" fmla="*/ 22583 w 50126"/>
                <a:gd name="connsiteY1" fmla="*/ 0 h 187890"/>
                <a:gd name="connsiteX2" fmla="*/ 0 w 50126"/>
                <a:gd name="connsiteY2" fmla="*/ 14453 h 187890"/>
                <a:gd name="connsiteX3" fmla="*/ 8130 w 50126"/>
                <a:gd name="connsiteY3" fmla="*/ 28906 h 187890"/>
                <a:gd name="connsiteX4" fmla="*/ 2710 w 50126"/>
                <a:gd name="connsiteY4" fmla="*/ 143628 h 187890"/>
                <a:gd name="connsiteX5" fmla="*/ 0 w 50126"/>
                <a:gd name="connsiteY5" fmla="*/ 151757 h 187890"/>
                <a:gd name="connsiteX6" fmla="*/ 0 w 50126"/>
                <a:gd name="connsiteY6" fmla="*/ 187890 h 187890"/>
                <a:gd name="connsiteX7" fmla="*/ 25293 w 50126"/>
                <a:gd name="connsiteY7" fmla="*/ 187890 h 187890"/>
                <a:gd name="connsiteX8" fmla="*/ 25293 w 50126"/>
                <a:gd name="connsiteY8" fmla="*/ 154468 h 187890"/>
                <a:gd name="connsiteX9" fmla="*/ 30713 w 50126"/>
                <a:gd name="connsiteY9" fmla="*/ 14453 h 18789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50126" h="187890">
                  <a:moveTo>
                    <a:pt x="30713" y="14453"/>
                  </a:moveTo>
                  <a:lnTo>
                    <a:pt x="22583" y="0"/>
                  </a:lnTo>
                  <a:lnTo>
                    <a:pt x="0" y="14453"/>
                  </a:lnTo>
                  <a:lnTo>
                    <a:pt x="8130" y="28906"/>
                  </a:lnTo>
                  <a:cubicBezTo>
                    <a:pt x="30713" y="65039"/>
                    <a:pt x="28003" y="110205"/>
                    <a:pt x="2710" y="143628"/>
                  </a:cubicBezTo>
                  <a:cubicBezTo>
                    <a:pt x="0" y="146338"/>
                    <a:pt x="0" y="149048"/>
                    <a:pt x="0" y="151757"/>
                  </a:cubicBezTo>
                  <a:lnTo>
                    <a:pt x="0" y="187890"/>
                  </a:lnTo>
                  <a:lnTo>
                    <a:pt x="25293" y="187890"/>
                  </a:lnTo>
                  <a:lnTo>
                    <a:pt x="25293" y="154468"/>
                  </a:lnTo>
                  <a:cubicBezTo>
                    <a:pt x="56005" y="112915"/>
                    <a:pt x="58716" y="56909"/>
                    <a:pt x="30713" y="14453"/>
                  </a:cubicBezTo>
                  <a:close/>
                </a:path>
              </a:pathLst>
            </a:custGeom>
            <a:grpFill/>
            <a:ln w="3175" cap="flat">
              <a:solidFill>
                <a:srgbClr val="4763AE"/>
              </a:solidFill>
              <a:prstDash val="solid"/>
              <a:miter/>
            </a:ln>
          </p:spPr>
          <p:txBody>
            <a:bodyPr rtlCol="0" anchor="ctr"/>
            <a:lstStyle/>
            <a:p>
              <a:endParaRPr lang="nl-NL">
                <a:latin typeface="Calibri" panose="020F0502020204030204" pitchFamily="34" charset="0"/>
                <a:cs typeface="Calibri" panose="020F0502020204030204" pitchFamily="34" charset="0"/>
              </a:endParaRPr>
            </a:p>
          </p:txBody>
        </p:sp>
        <p:sp>
          <p:nvSpPr>
            <p:cNvPr id="47" name="Freeform 401">
              <a:extLst>
                <a:ext uri="{FF2B5EF4-FFF2-40B4-BE49-F238E27FC236}">
                  <a16:creationId xmlns:a16="http://schemas.microsoft.com/office/drawing/2014/main" id="{496512B9-0DF6-572C-E1CD-6345CA3222DA}"/>
                </a:ext>
              </a:extLst>
            </p:cNvPr>
            <p:cNvSpPr/>
            <p:nvPr/>
          </p:nvSpPr>
          <p:spPr>
            <a:xfrm>
              <a:off x="10641441" y="5428649"/>
              <a:ext cx="740723" cy="639712"/>
            </a:xfrm>
            <a:custGeom>
              <a:avLst/>
              <a:gdLst>
                <a:gd name="connsiteX0" fmla="*/ 654005 w 740723"/>
                <a:gd name="connsiteY0" fmla="*/ 391299 h 639712"/>
                <a:gd name="connsiteX1" fmla="*/ 557349 w 740723"/>
                <a:gd name="connsiteY1" fmla="*/ 391299 h 639712"/>
                <a:gd name="connsiteX2" fmla="*/ 618775 w 740723"/>
                <a:gd name="connsiteY2" fmla="*/ 340712 h 639712"/>
                <a:gd name="connsiteX3" fmla="*/ 715431 w 740723"/>
                <a:gd name="connsiteY3" fmla="*/ 340712 h 639712"/>
                <a:gd name="connsiteX4" fmla="*/ 654005 w 740723"/>
                <a:gd name="connsiteY4" fmla="*/ 391299 h 639712"/>
                <a:gd name="connsiteX5" fmla="*/ 305323 w 740723"/>
                <a:gd name="connsiteY5" fmla="*/ 403041 h 639712"/>
                <a:gd name="connsiteX6" fmla="*/ 191504 w 740723"/>
                <a:gd name="connsiteY6" fmla="*/ 403041 h 639712"/>
                <a:gd name="connsiteX7" fmla="*/ 155371 w 740723"/>
                <a:gd name="connsiteY7" fmla="*/ 352455 h 639712"/>
                <a:gd name="connsiteX8" fmla="*/ 160791 w 740723"/>
                <a:gd name="connsiteY8" fmla="*/ 352455 h 639712"/>
                <a:gd name="connsiteX9" fmla="*/ 210474 w 740723"/>
                <a:gd name="connsiteY9" fmla="*/ 301870 h 639712"/>
                <a:gd name="connsiteX10" fmla="*/ 210474 w 740723"/>
                <a:gd name="connsiteY10" fmla="*/ 281996 h 639712"/>
                <a:gd name="connsiteX11" fmla="*/ 285449 w 740723"/>
                <a:gd name="connsiteY11" fmla="*/ 281996 h 639712"/>
                <a:gd name="connsiteX12" fmla="*/ 285449 w 740723"/>
                <a:gd name="connsiteY12" fmla="*/ 301870 h 639712"/>
                <a:gd name="connsiteX13" fmla="*/ 335132 w 740723"/>
                <a:gd name="connsiteY13" fmla="*/ 352455 h 639712"/>
                <a:gd name="connsiteX14" fmla="*/ 345972 w 740723"/>
                <a:gd name="connsiteY14" fmla="*/ 352455 h 639712"/>
                <a:gd name="connsiteX15" fmla="*/ 305323 w 740723"/>
                <a:gd name="connsiteY15" fmla="*/ 403041 h 639712"/>
                <a:gd name="connsiteX16" fmla="*/ 246607 w 740723"/>
                <a:gd name="connsiteY16" fmla="*/ 480727 h 639712"/>
                <a:gd name="connsiteX17" fmla="*/ 207764 w 740723"/>
                <a:gd name="connsiteY17" fmla="*/ 427431 h 639712"/>
                <a:gd name="connsiteX18" fmla="*/ 285449 w 740723"/>
                <a:gd name="connsiteY18" fmla="*/ 427431 h 639712"/>
                <a:gd name="connsiteX19" fmla="*/ 246607 w 740723"/>
                <a:gd name="connsiteY19" fmla="*/ 480727 h 639712"/>
                <a:gd name="connsiteX20" fmla="*/ 147241 w 740723"/>
                <a:gd name="connsiteY20" fmla="*/ 165468 h 639712"/>
                <a:gd name="connsiteX21" fmla="*/ 147241 w 740723"/>
                <a:gd name="connsiteY21" fmla="*/ 121205 h 639712"/>
                <a:gd name="connsiteX22" fmla="*/ 338746 w 740723"/>
                <a:gd name="connsiteY22" fmla="*/ 31776 h 639712"/>
                <a:gd name="connsiteX23" fmla="*/ 344165 w 740723"/>
                <a:gd name="connsiteY23" fmla="*/ 67909 h 639712"/>
                <a:gd name="connsiteX24" fmla="*/ 344165 w 740723"/>
                <a:gd name="connsiteY24" fmla="*/ 168178 h 639712"/>
                <a:gd name="connsiteX25" fmla="*/ 244800 w 740723"/>
                <a:gd name="connsiteY25" fmla="*/ 268446 h 639712"/>
                <a:gd name="connsiteX26" fmla="*/ 147241 w 740723"/>
                <a:gd name="connsiteY26" fmla="*/ 165468 h 639712"/>
                <a:gd name="connsiteX27" fmla="*/ 728981 w 740723"/>
                <a:gd name="connsiteY27" fmla="*/ 316323 h 639712"/>
                <a:gd name="connsiteX28" fmla="*/ 618775 w 740723"/>
                <a:gd name="connsiteY28" fmla="*/ 316323 h 639712"/>
                <a:gd name="connsiteX29" fmla="*/ 532960 w 740723"/>
                <a:gd name="connsiteY29" fmla="*/ 400332 h 639712"/>
                <a:gd name="connsiteX30" fmla="*/ 496827 w 740723"/>
                <a:gd name="connsiteY30" fmla="*/ 467177 h 639712"/>
                <a:gd name="connsiteX31" fmla="*/ 496827 w 740723"/>
                <a:gd name="connsiteY31" fmla="*/ 416591 h 639712"/>
                <a:gd name="connsiteX32" fmla="*/ 411011 w 740723"/>
                <a:gd name="connsiteY32" fmla="*/ 329872 h 639712"/>
                <a:gd name="connsiteX33" fmla="*/ 365845 w 740723"/>
                <a:gd name="connsiteY33" fmla="*/ 329872 h 639712"/>
                <a:gd name="connsiteX34" fmla="*/ 338746 w 740723"/>
                <a:gd name="connsiteY34" fmla="*/ 329872 h 639712"/>
                <a:gd name="connsiteX35" fmla="*/ 313453 w 740723"/>
                <a:gd name="connsiteY35" fmla="*/ 304579 h 639712"/>
                <a:gd name="connsiteX36" fmla="*/ 313453 w 740723"/>
                <a:gd name="connsiteY36" fmla="*/ 273867 h 639712"/>
                <a:gd name="connsiteX37" fmla="*/ 374878 w 740723"/>
                <a:gd name="connsiteY37" fmla="*/ 165468 h 639712"/>
                <a:gd name="connsiteX38" fmla="*/ 374878 w 740723"/>
                <a:gd name="connsiteY38" fmla="*/ 65199 h 639712"/>
                <a:gd name="connsiteX39" fmla="*/ 361329 w 740723"/>
                <a:gd name="connsiteY39" fmla="*/ 6483 h 639712"/>
                <a:gd name="connsiteX40" fmla="*/ 345069 w 740723"/>
                <a:gd name="connsiteY40" fmla="*/ 1063 h 639712"/>
                <a:gd name="connsiteX41" fmla="*/ 134595 w 740723"/>
                <a:gd name="connsiteY41" fmla="*/ 101332 h 639712"/>
                <a:gd name="connsiteX42" fmla="*/ 126465 w 740723"/>
                <a:gd name="connsiteY42" fmla="*/ 112172 h 639712"/>
                <a:gd name="connsiteX43" fmla="*/ 126465 w 740723"/>
                <a:gd name="connsiteY43" fmla="*/ 165468 h 639712"/>
                <a:gd name="connsiteX44" fmla="*/ 187891 w 740723"/>
                <a:gd name="connsiteY44" fmla="*/ 273867 h 639712"/>
                <a:gd name="connsiteX45" fmla="*/ 187891 w 740723"/>
                <a:gd name="connsiteY45" fmla="*/ 304579 h 639712"/>
                <a:gd name="connsiteX46" fmla="*/ 162598 w 740723"/>
                <a:gd name="connsiteY46" fmla="*/ 329872 h 639712"/>
                <a:gd name="connsiteX47" fmla="*/ 85816 w 740723"/>
                <a:gd name="connsiteY47" fmla="*/ 329872 h 639712"/>
                <a:gd name="connsiteX48" fmla="*/ 0 w 740723"/>
                <a:gd name="connsiteY48" fmla="*/ 416591 h 639712"/>
                <a:gd name="connsiteX49" fmla="*/ 0 w 740723"/>
                <a:gd name="connsiteY49" fmla="*/ 639712 h 639712"/>
                <a:gd name="connsiteX50" fmla="*/ 25293 w 740723"/>
                <a:gd name="connsiteY50" fmla="*/ 639712 h 639712"/>
                <a:gd name="connsiteX51" fmla="*/ 25293 w 740723"/>
                <a:gd name="connsiteY51" fmla="*/ 416591 h 639712"/>
                <a:gd name="connsiteX52" fmla="*/ 86719 w 740723"/>
                <a:gd name="connsiteY52" fmla="*/ 355166 h 639712"/>
                <a:gd name="connsiteX53" fmla="*/ 125562 w 740723"/>
                <a:gd name="connsiteY53" fmla="*/ 355166 h 639712"/>
                <a:gd name="connsiteX54" fmla="*/ 236670 w 740723"/>
                <a:gd name="connsiteY54" fmla="*/ 511440 h 639712"/>
                <a:gd name="connsiteX55" fmla="*/ 247510 w 740723"/>
                <a:gd name="connsiteY55" fmla="*/ 516859 h 639712"/>
                <a:gd name="connsiteX56" fmla="*/ 258350 w 740723"/>
                <a:gd name="connsiteY56" fmla="*/ 511440 h 639712"/>
                <a:gd name="connsiteX57" fmla="*/ 374878 w 740723"/>
                <a:gd name="connsiteY57" fmla="*/ 355166 h 639712"/>
                <a:gd name="connsiteX58" fmla="*/ 408301 w 740723"/>
                <a:gd name="connsiteY58" fmla="*/ 355166 h 639712"/>
                <a:gd name="connsiteX59" fmla="*/ 469727 w 740723"/>
                <a:gd name="connsiteY59" fmla="*/ 416591 h 639712"/>
                <a:gd name="connsiteX60" fmla="*/ 469727 w 740723"/>
                <a:gd name="connsiteY60" fmla="*/ 516859 h 639712"/>
                <a:gd name="connsiteX61" fmla="*/ 480567 w 740723"/>
                <a:gd name="connsiteY61" fmla="*/ 527700 h 639712"/>
                <a:gd name="connsiteX62" fmla="*/ 491407 w 740723"/>
                <a:gd name="connsiteY62" fmla="*/ 522280 h 639712"/>
                <a:gd name="connsiteX63" fmla="*/ 549219 w 740723"/>
                <a:gd name="connsiteY63" fmla="*/ 416591 h 639712"/>
                <a:gd name="connsiteX64" fmla="*/ 621485 w 740723"/>
                <a:gd name="connsiteY64" fmla="*/ 416591 h 639712"/>
                <a:gd name="connsiteX65" fmla="*/ 499537 w 740723"/>
                <a:gd name="connsiteY65" fmla="*/ 639712 h 639712"/>
                <a:gd name="connsiteX66" fmla="*/ 527540 w 740723"/>
                <a:gd name="connsiteY66" fmla="*/ 639712 h 639712"/>
                <a:gd name="connsiteX67" fmla="*/ 649488 w 740723"/>
                <a:gd name="connsiteY67" fmla="*/ 416591 h 639712"/>
                <a:gd name="connsiteX68" fmla="*/ 654908 w 740723"/>
                <a:gd name="connsiteY68" fmla="*/ 416591 h 639712"/>
                <a:gd name="connsiteX69" fmla="*/ 740724 w 740723"/>
                <a:gd name="connsiteY69" fmla="*/ 329872 h 639712"/>
                <a:gd name="connsiteX70" fmla="*/ 728981 w 740723"/>
                <a:gd name="connsiteY70" fmla="*/ 316323 h 63971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Lst>
              <a:rect l="l" t="t" r="r" b="b"/>
              <a:pathLst>
                <a:path w="740723" h="639712">
                  <a:moveTo>
                    <a:pt x="654005" y="391299"/>
                  </a:moveTo>
                  <a:lnTo>
                    <a:pt x="557349" y="391299"/>
                  </a:lnTo>
                  <a:cubicBezTo>
                    <a:pt x="562769" y="363295"/>
                    <a:pt x="588062" y="340712"/>
                    <a:pt x="618775" y="340712"/>
                  </a:cubicBezTo>
                  <a:lnTo>
                    <a:pt x="715431" y="340712"/>
                  </a:lnTo>
                  <a:cubicBezTo>
                    <a:pt x="710010" y="369619"/>
                    <a:pt x="684718" y="391299"/>
                    <a:pt x="654005" y="391299"/>
                  </a:cubicBezTo>
                  <a:close/>
                  <a:moveTo>
                    <a:pt x="305323" y="403041"/>
                  </a:moveTo>
                  <a:lnTo>
                    <a:pt x="191504" y="403041"/>
                  </a:lnTo>
                  <a:lnTo>
                    <a:pt x="155371" y="352455"/>
                  </a:lnTo>
                  <a:lnTo>
                    <a:pt x="160791" y="352455"/>
                  </a:lnTo>
                  <a:cubicBezTo>
                    <a:pt x="188794" y="352455"/>
                    <a:pt x="210474" y="329872"/>
                    <a:pt x="210474" y="301870"/>
                  </a:cubicBezTo>
                  <a:lnTo>
                    <a:pt x="210474" y="281996"/>
                  </a:lnTo>
                  <a:cubicBezTo>
                    <a:pt x="235767" y="290126"/>
                    <a:pt x="260156" y="290126"/>
                    <a:pt x="285449" y="281996"/>
                  </a:cubicBezTo>
                  <a:lnTo>
                    <a:pt x="285449" y="301870"/>
                  </a:lnTo>
                  <a:cubicBezTo>
                    <a:pt x="285449" y="329872"/>
                    <a:pt x="308032" y="352455"/>
                    <a:pt x="335132" y="352455"/>
                  </a:cubicBezTo>
                  <a:lnTo>
                    <a:pt x="345972" y="352455"/>
                  </a:lnTo>
                  <a:lnTo>
                    <a:pt x="305323" y="403041"/>
                  </a:lnTo>
                  <a:close/>
                  <a:moveTo>
                    <a:pt x="246607" y="480727"/>
                  </a:moveTo>
                  <a:lnTo>
                    <a:pt x="207764" y="427431"/>
                  </a:lnTo>
                  <a:lnTo>
                    <a:pt x="285449" y="427431"/>
                  </a:lnTo>
                  <a:lnTo>
                    <a:pt x="246607" y="480727"/>
                  </a:lnTo>
                  <a:close/>
                  <a:moveTo>
                    <a:pt x="147241" y="165468"/>
                  </a:moveTo>
                  <a:lnTo>
                    <a:pt x="147241" y="121205"/>
                  </a:lnTo>
                  <a:lnTo>
                    <a:pt x="338746" y="31776"/>
                  </a:lnTo>
                  <a:cubicBezTo>
                    <a:pt x="344165" y="42616"/>
                    <a:pt x="344165" y="57069"/>
                    <a:pt x="344165" y="67909"/>
                  </a:cubicBezTo>
                  <a:lnTo>
                    <a:pt x="344165" y="168178"/>
                  </a:lnTo>
                  <a:cubicBezTo>
                    <a:pt x="344165" y="224184"/>
                    <a:pt x="299903" y="268446"/>
                    <a:pt x="244800" y="268446"/>
                  </a:cubicBezTo>
                  <a:cubicBezTo>
                    <a:pt x="189698" y="268446"/>
                    <a:pt x="147241" y="221474"/>
                    <a:pt x="147241" y="165468"/>
                  </a:cubicBezTo>
                  <a:close/>
                  <a:moveTo>
                    <a:pt x="728981" y="316323"/>
                  </a:moveTo>
                  <a:lnTo>
                    <a:pt x="618775" y="316323"/>
                  </a:lnTo>
                  <a:cubicBezTo>
                    <a:pt x="571802" y="316323"/>
                    <a:pt x="535670" y="352455"/>
                    <a:pt x="532960" y="400332"/>
                  </a:cubicBezTo>
                  <a:lnTo>
                    <a:pt x="496827" y="467177"/>
                  </a:lnTo>
                  <a:lnTo>
                    <a:pt x="496827" y="416591"/>
                  </a:lnTo>
                  <a:cubicBezTo>
                    <a:pt x="496827" y="369619"/>
                    <a:pt x="457984" y="329872"/>
                    <a:pt x="411011" y="329872"/>
                  </a:cubicBezTo>
                  <a:lnTo>
                    <a:pt x="365845" y="329872"/>
                  </a:lnTo>
                  <a:lnTo>
                    <a:pt x="338746" y="329872"/>
                  </a:lnTo>
                  <a:cubicBezTo>
                    <a:pt x="325196" y="329872"/>
                    <a:pt x="313453" y="319033"/>
                    <a:pt x="313453" y="304579"/>
                  </a:cubicBezTo>
                  <a:lnTo>
                    <a:pt x="313453" y="273867"/>
                  </a:lnTo>
                  <a:cubicBezTo>
                    <a:pt x="352295" y="251284"/>
                    <a:pt x="374878" y="209730"/>
                    <a:pt x="374878" y="165468"/>
                  </a:cubicBezTo>
                  <a:lnTo>
                    <a:pt x="374878" y="65199"/>
                  </a:lnTo>
                  <a:cubicBezTo>
                    <a:pt x="374878" y="45326"/>
                    <a:pt x="369459" y="23646"/>
                    <a:pt x="361329" y="6483"/>
                  </a:cubicBezTo>
                  <a:cubicBezTo>
                    <a:pt x="358619" y="1063"/>
                    <a:pt x="350489" y="-1647"/>
                    <a:pt x="345069" y="1063"/>
                  </a:cubicBezTo>
                  <a:lnTo>
                    <a:pt x="134595" y="101332"/>
                  </a:lnTo>
                  <a:cubicBezTo>
                    <a:pt x="129175" y="104042"/>
                    <a:pt x="126465" y="106752"/>
                    <a:pt x="126465" y="112172"/>
                  </a:cubicBezTo>
                  <a:lnTo>
                    <a:pt x="126465" y="165468"/>
                  </a:lnTo>
                  <a:cubicBezTo>
                    <a:pt x="126465" y="209730"/>
                    <a:pt x="151758" y="252187"/>
                    <a:pt x="187891" y="273867"/>
                  </a:cubicBezTo>
                  <a:lnTo>
                    <a:pt x="187891" y="304579"/>
                  </a:lnTo>
                  <a:cubicBezTo>
                    <a:pt x="187891" y="318129"/>
                    <a:pt x="177051" y="329872"/>
                    <a:pt x="162598" y="329872"/>
                  </a:cubicBezTo>
                  <a:lnTo>
                    <a:pt x="85816" y="329872"/>
                  </a:lnTo>
                  <a:cubicBezTo>
                    <a:pt x="38843" y="329872"/>
                    <a:pt x="0" y="368716"/>
                    <a:pt x="0" y="416591"/>
                  </a:cubicBezTo>
                  <a:lnTo>
                    <a:pt x="0" y="639712"/>
                  </a:lnTo>
                  <a:lnTo>
                    <a:pt x="25293" y="639712"/>
                  </a:lnTo>
                  <a:lnTo>
                    <a:pt x="25293" y="416591"/>
                  </a:lnTo>
                  <a:cubicBezTo>
                    <a:pt x="25293" y="383169"/>
                    <a:pt x="53296" y="355166"/>
                    <a:pt x="86719" y="355166"/>
                  </a:cubicBezTo>
                  <a:lnTo>
                    <a:pt x="125562" y="355166"/>
                  </a:lnTo>
                  <a:lnTo>
                    <a:pt x="236670" y="511440"/>
                  </a:lnTo>
                  <a:cubicBezTo>
                    <a:pt x="239380" y="514150"/>
                    <a:pt x="242090" y="516859"/>
                    <a:pt x="247510" y="516859"/>
                  </a:cubicBezTo>
                  <a:cubicBezTo>
                    <a:pt x="250220" y="516859"/>
                    <a:pt x="255640" y="514150"/>
                    <a:pt x="258350" y="511440"/>
                  </a:cubicBezTo>
                  <a:lnTo>
                    <a:pt x="374878" y="355166"/>
                  </a:lnTo>
                  <a:lnTo>
                    <a:pt x="408301" y="355166"/>
                  </a:lnTo>
                  <a:cubicBezTo>
                    <a:pt x="441724" y="355166"/>
                    <a:pt x="469727" y="383169"/>
                    <a:pt x="469727" y="416591"/>
                  </a:cubicBezTo>
                  <a:lnTo>
                    <a:pt x="469727" y="516859"/>
                  </a:lnTo>
                  <a:cubicBezTo>
                    <a:pt x="469727" y="522280"/>
                    <a:pt x="475147" y="527700"/>
                    <a:pt x="480567" y="527700"/>
                  </a:cubicBezTo>
                  <a:cubicBezTo>
                    <a:pt x="485987" y="527700"/>
                    <a:pt x="488697" y="524990"/>
                    <a:pt x="491407" y="522280"/>
                  </a:cubicBezTo>
                  <a:lnTo>
                    <a:pt x="549219" y="416591"/>
                  </a:lnTo>
                  <a:lnTo>
                    <a:pt x="621485" y="416591"/>
                  </a:lnTo>
                  <a:lnTo>
                    <a:pt x="499537" y="639712"/>
                  </a:lnTo>
                  <a:lnTo>
                    <a:pt x="527540" y="639712"/>
                  </a:lnTo>
                  <a:lnTo>
                    <a:pt x="649488" y="416591"/>
                  </a:lnTo>
                  <a:lnTo>
                    <a:pt x="654908" y="416591"/>
                  </a:lnTo>
                  <a:cubicBezTo>
                    <a:pt x="701881" y="416591"/>
                    <a:pt x="740724" y="377749"/>
                    <a:pt x="740724" y="329872"/>
                  </a:cubicBezTo>
                  <a:cubicBezTo>
                    <a:pt x="740724" y="321742"/>
                    <a:pt x="734400" y="316323"/>
                    <a:pt x="728981" y="316323"/>
                  </a:cubicBezTo>
                  <a:close/>
                </a:path>
              </a:pathLst>
            </a:custGeom>
            <a:grpFill/>
            <a:ln w="3175" cap="flat">
              <a:solidFill>
                <a:srgbClr val="4763AE"/>
              </a:solidFill>
              <a:prstDash val="solid"/>
              <a:miter/>
            </a:ln>
          </p:spPr>
          <p:txBody>
            <a:bodyPr rtlCol="0" anchor="ctr"/>
            <a:lstStyle/>
            <a:p>
              <a:endParaRPr lang="nl-NL">
                <a:latin typeface="Calibri" panose="020F0502020204030204" pitchFamily="34" charset="0"/>
                <a:cs typeface="Calibri" panose="020F0502020204030204" pitchFamily="34" charset="0"/>
              </a:endParaRPr>
            </a:p>
          </p:txBody>
        </p:sp>
      </p:grpSp>
      <p:sp>
        <p:nvSpPr>
          <p:cNvPr id="4" name="TextBox 3">
            <a:extLst>
              <a:ext uri="{FF2B5EF4-FFF2-40B4-BE49-F238E27FC236}">
                <a16:creationId xmlns:a16="http://schemas.microsoft.com/office/drawing/2014/main" id="{2912B971-049E-B799-9302-F27FCF52DC55}"/>
              </a:ext>
            </a:extLst>
          </p:cNvPr>
          <p:cNvSpPr txBox="1"/>
          <p:nvPr/>
        </p:nvSpPr>
        <p:spPr>
          <a:xfrm>
            <a:off x="3859447" y="1720325"/>
            <a:ext cx="3507847" cy="3477875"/>
          </a:xfrm>
          <a:prstGeom prst="rect">
            <a:avLst/>
          </a:prstGeom>
          <a:noFill/>
        </p:spPr>
        <p:txBody>
          <a:bodyPr wrap="square">
            <a:spAutoFit/>
          </a:bodyPr>
          <a:lstStyle/>
          <a:p>
            <a:pPr>
              <a:buNone/>
            </a:pPr>
            <a:r>
              <a:rPr lang="nl-NL" sz="1100">
                <a:latin typeface="Calibri" panose="020F0502020204030204" pitchFamily="34" charset="0"/>
                <a:ea typeface="Calibri" panose="020F0502020204030204" pitchFamily="34" charset="0"/>
                <a:cs typeface="Calibri" panose="020F0502020204030204" pitchFamily="34" charset="0"/>
              </a:rPr>
              <a:t>Het keerpunt voor Kate kwam toen ze besefte dat ze al complexe financiën beheerde voor het bedrijf van haar man, maar diezelfde structuur en dat zelfvertrouwen niet toepaste op de planning van haar eigen huishouden. Ze overwon haar financiële onzekerheid door:</a:t>
            </a:r>
          </a:p>
          <a:p>
            <a:pPr>
              <a:buNone/>
            </a:pPr>
            <a:endParaRPr lang="nl-NL" sz="1100" dirty="0">
              <a:latin typeface="Calibri" panose="020F0502020204030204" pitchFamily="34" charset="0"/>
              <a:ea typeface="Calibri" panose="020F0502020204030204" pitchFamily="34" charset="0"/>
              <a:cs typeface="Calibri" panose="020F0502020204030204" pitchFamily="34" charset="0"/>
            </a:endParaRPr>
          </a:p>
          <a:p>
            <a:pPr>
              <a:buFont typeface="Arial" panose="020B0604020202020204" pitchFamily="34" charset="0"/>
              <a:buChar char="•"/>
            </a:pPr>
            <a:r>
              <a:rPr lang="nl-NL" sz="1100" b="1">
                <a:latin typeface="Calibri" panose="020F0502020204030204" pitchFamily="34" charset="0"/>
                <a:ea typeface="Calibri" panose="020F0502020204030204" pitchFamily="34" charset="0"/>
                <a:cs typeface="Calibri" panose="020F0502020204030204" pitchFamily="34" charset="0"/>
              </a:rPr>
              <a:t>Haar vaardigheden anders te bekijken</a:t>
            </a:r>
            <a:r>
              <a:rPr lang="nl-NL" sz="1100">
                <a:latin typeface="Calibri" panose="020F0502020204030204" pitchFamily="34" charset="0"/>
                <a:ea typeface="Calibri" panose="020F0502020204030204" pitchFamily="34" charset="0"/>
                <a:cs typeface="Calibri" panose="020F0502020204030204" pitchFamily="34" charset="0"/>
              </a:rPr>
              <a:t> – te erkennen dat ze al sterke budget- en administratieve vaardigheden had</a:t>
            </a:r>
          </a:p>
          <a:p>
            <a:pPr>
              <a:buFont typeface="Arial" panose="020B0604020202020204" pitchFamily="34" charset="0"/>
              <a:buChar char="•"/>
            </a:pPr>
            <a:r>
              <a:rPr lang="nl-NL" sz="1100" b="1">
                <a:latin typeface="Calibri" panose="020F0502020204030204" pitchFamily="34" charset="0"/>
                <a:ea typeface="Calibri" panose="020F0502020204030204" pitchFamily="34" charset="0"/>
                <a:cs typeface="Calibri" panose="020F0502020204030204" pitchFamily="34" charset="0"/>
              </a:rPr>
              <a:t>Kleine, consequente stappen te zetten</a:t>
            </a:r>
            <a:r>
              <a:rPr lang="nl-NL" sz="1100">
                <a:latin typeface="Calibri" panose="020F0502020204030204" pitchFamily="34" charset="0"/>
                <a:ea typeface="Calibri" panose="020F0502020204030204" pitchFamily="34" charset="0"/>
                <a:cs typeface="Calibri" panose="020F0502020204030204" pitchFamily="34" charset="0"/>
              </a:rPr>
              <a:t> – te beginnen met spaarpotjes en eenvoudige budgetapps</a:t>
            </a:r>
          </a:p>
          <a:p>
            <a:pPr>
              <a:buFont typeface="Arial" panose="020B0604020202020204" pitchFamily="34" charset="0"/>
              <a:buChar char="•"/>
            </a:pPr>
            <a:r>
              <a:rPr lang="nl-NL" sz="1100" b="1">
                <a:latin typeface="Calibri" panose="020F0502020204030204" pitchFamily="34" charset="0"/>
                <a:ea typeface="Calibri" panose="020F0502020204030204" pitchFamily="34" charset="0"/>
                <a:cs typeface="Calibri" panose="020F0502020204030204" pitchFamily="34" charset="0"/>
              </a:rPr>
              <a:t>Zelfvertrouwen op te bouwen door in actie te komen</a:t>
            </a:r>
            <a:r>
              <a:rPr lang="nl-NL" sz="1100">
                <a:latin typeface="Calibri" panose="020F0502020204030204" pitchFamily="34" charset="0"/>
                <a:ea typeface="Calibri" panose="020F0502020204030204" pitchFamily="34" charset="0"/>
                <a:cs typeface="Calibri" panose="020F0502020204030204" pitchFamily="34" charset="0"/>
              </a:rPr>
              <a:t> – haar pensioen bij te houden en onafhankelijk professioneel advies te vragen, duidelijke doelen te stellen en wat ze leerde met anderen te delen</a:t>
            </a:r>
          </a:p>
          <a:p>
            <a:endParaRPr lang="nl-NL" sz="1100" dirty="0">
              <a:latin typeface="Calibri" panose="020F0502020204030204" pitchFamily="34" charset="0"/>
              <a:ea typeface="Calibri" panose="020F0502020204030204" pitchFamily="34" charset="0"/>
              <a:cs typeface="Calibri" panose="020F0502020204030204" pitchFamily="34" charset="0"/>
            </a:endParaRPr>
          </a:p>
          <a:p>
            <a:pPr>
              <a:buNone/>
            </a:pPr>
            <a:r>
              <a:rPr lang="nl-NL" sz="1100">
                <a:latin typeface="Calibri" panose="020F0502020204030204" pitchFamily="34" charset="0"/>
                <a:ea typeface="Calibri" panose="020F0502020204030204" pitchFamily="34" charset="0"/>
                <a:cs typeface="Calibri" panose="020F0502020204030204" pitchFamily="34" charset="0"/>
              </a:rPr>
              <a:t>Wat ooit overweldigend voelde, is nu behapbaar. Kate beweert niet alles te weten, maar ze weet </a:t>
            </a:r>
            <a:r>
              <a:rPr lang="nl-NL" sz="1100" i="1">
                <a:latin typeface="Calibri" panose="020F0502020204030204" pitchFamily="34" charset="0"/>
                <a:ea typeface="Calibri" panose="020F0502020204030204" pitchFamily="34" charset="0"/>
                <a:cs typeface="Calibri" panose="020F0502020204030204" pitchFamily="34" charset="0"/>
              </a:rPr>
              <a:t>genoeg om te handelen</a:t>
            </a:r>
            <a:r>
              <a:rPr lang="nl-NL" sz="1100">
                <a:latin typeface="Calibri" panose="020F0502020204030204" pitchFamily="34" charset="0"/>
                <a:ea typeface="Calibri" panose="020F0502020204030204" pitchFamily="34" charset="0"/>
                <a:cs typeface="Calibri" panose="020F0502020204030204" pitchFamily="34" charset="0"/>
              </a:rPr>
              <a:t>, en dat heeft het verschil gemaakt. ‘Ik ben gestopt met wachten tot ik alles wist. Ik ben gewoon begonnen met wat ik had, en dat was genoeg om alles te veranderen.’</a:t>
            </a:r>
          </a:p>
        </p:txBody>
      </p:sp>
      <p:sp>
        <p:nvSpPr>
          <p:cNvPr id="7" name="TextBox 6">
            <a:extLst>
              <a:ext uri="{FF2B5EF4-FFF2-40B4-BE49-F238E27FC236}">
                <a16:creationId xmlns:a16="http://schemas.microsoft.com/office/drawing/2014/main" id="{322B6B45-5DAD-9B75-540E-E67B4D333444}"/>
              </a:ext>
            </a:extLst>
          </p:cNvPr>
          <p:cNvSpPr txBox="1"/>
          <p:nvPr/>
        </p:nvSpPr>
        <p:spPr>
          <a:xfrm>
            <a:off x="207827" y="4871482"/>
            <a:ext cx="3668548" cy="2800767"/>
          </a:xfrm>
          <a:prstGeom prst="rect">
            <a:avLst/>
          </a:prstGeom>
          <a:noFill/>
        </p:spPr>
        <p:txBody>
          <a:bodyPr wrap="square">
            <a:spAutoFit/>
          </a:bodyPr>
          <a:lstStyle/>
          <a:p>
            <a:pPr>
              <a:buNone/>
            </a:pPr>
            <a:r>
              <a:rPr lang="nl-NL" sz="1000">
                <a:latin typeface="Calibri" panose="020F0502020204030204" pitchFamily="34" charset="0"/>
                <a:ea typeface="Calibri" panose="020F0502020204030204" pitchFamily="34" charset="0"/>
                <a:cs typeface="Calibri" panose="020F0502020204030204" pitchFamily="34" charset="0"/>
              </a:rPr>
              <a:t>Kate moedigt vrouwen aan om het volgende te verkennen:</a:t>
            </a:r>
          </a:p>
          <a:p>
            <a:pPr>
              <a:buNone/>
            </a:pPr>
            <a:r>
              <a:rPr lang="nl-NL" sz="1000" b="1">
                <a:latin typeface="Calibri" panose="020F0502020204030204" pitchFamily="34" charset="0"/>
                <a:ea typeface="Calibri" panose="020F0502020204030204" pitchFamily="34" charset="0"/>
                <a:cs typeface="Calibri" panose="020F0502020204030204" pitchFamily="34" charset="0"/>
              </a:rPr>
              <a:t>✅ Budgetapps &amp; tools voor online bankieren</a:t>
            </a:r>
          </a:p>
          <a:p>
            <a:pPr marL="171450" indent="-171450">
              <a:buFont typeface="Arial" panose="020B0604020202020204" pitchFamily="34" charset="0"/>
              <a:buChar char="•"/>
            </a:pPr>
            <a:r>
              <a:rPr lang="nl-NL" sz="1000">
                <a:latin typeface="Calibri" panose="020F0502020204030204" pitchFamily="34" charset="0"/>
                <a:ea typeface="Calibri" panose="020F0502020204030204" pitchFamily="34" charset="0"/>
                <a:cs typeface="Calibri" panose="020F0502020204030204" pitchFamily="34" charset="0"/>
              </a:rPr>
              <a:t>Uitgavencategorieën om te zien waar je geld naartoe gaat</a:t>
            </a:r>
          </a:p>
          <a:p>
            <a:pPr marL="171450" indent="-171450">
              <a:buFont typeface="Arial" panose="020B0604020202020204" pitchFamily="34" charset="0"/>
              <a:buChar char="•"/>
            </a:pPr>
            <a:r>
              <a:rPr lang="nl-NL" sz="1000">
                <a:latin typeface="Calibri" panose="020F0502020204030204" pitchFamily="34" charset="0"/>
                <a:ea typeface="Calibri" panose="020F0502020204030204" pitchFamily="34" charset="0"/>
                <a:cs typeface="Calibri" panose="020F0502020204030204" pitchFamily="34" charset="0"/>
              </a:rPr>
              <a:t>Maandbudgetten om inkomsten en uitgaven bij te houden</a:t>
            </a:r>
          </a:p>
          <a:p>
            <a:pPr marL="171450" indent="-171450">
              <a:buFont typeface="Arial" panose="020B0604020202020204" pitchFamily="34" charset="0"/>
              <a:buChar char="•"/>
            </a:pPr>
            <a:r>
              <a:rPr lang="nl-NL" sz="1000">
                <a:latin typeface="Calibri" panose="020F0502020204030204" pitchFamily="34" charset="0"/>
                <a:ea typeface="Calibri" panose="020F0502020204030204" pitchFamily="34" charset="0"/>
                <a:cs typeface="Calibri" panose="020F0502020204030204" pitchFamily="34" charset="0"/>
              </a:rPr>
              <a:t>Meldingen bij te veel uitgaven of openstaande rekeningen</a:t>
            </a:r>
          </a:p>
          <a:p>
            <a:pPr marL="171450" indent="-171450">
              <a:buFont typeface="Arial" panose="020B0604020202020204" pitchFamily="34" charset="0"/>
              <a:buChar char="•"/>
            </a:pPr>
            <a:r>
              <a:rPr lang="nl-NL" sz="1000">
                <a:latin typeface="Calibri" panose="020F0502020204030204" pitchFamily="34" charset="0"/>
                <a:ea typeface="Calibri" panose="020F0502020204030204" pitchFamily="34" charset="0"/>
                <a:cs typeface="Calibri" panose="020F0502020204030204" pitchFamily="34" charset="0"/>
              </a:rPr>
              <a:t>Spaarpotjes/-rekeningen voor doelen op korte termijn (bijv. vakantie, terug naar school)</a:t>
            </a:r>
          </a:p>
          <a:p>
            <a:pPr>
              <a:buNone/>
            </a:pPr>
            <a:r>
              <a:rPr lang="nl-NL" sz="1000" b="1">
                <a:latin typeface="Calibri" panose="020F0502020204030204" pitchFamily="34" charset="0"/>
                <a:ea typeface="Calibri" panose="020F0502020204030204" pitchFamily="34" charset="0"/>
                <a:cs typeface="Calibri" panose="020F0502020204030204" pitchFamily="34" charset="0"/>
              </a:rPr>
              <a:t>✅ Pensioentools</a:t>
            </a:r>
          </a:p>
          <a:p>
            <a:pPr marL="171450" indent="-171450">
              <a:buFont typeface="Arial" panose="020B0604020202020204" pitchFamily="34" charset="0"/>
              <a:buChar char="•"/>
            </a:pPr>
            <a:r>
              <a:rPr lang="nl-NL" sz="1000">
                <a:latin typeface="Calibri" panose="020F0502020204030204" pitchFamily="34" charset="0"/>
                <a:ea typeface="Calibri" panose="020F0502020204030204" pitchFamily="34" charset="0"/>
                <a:cs typeface="Calibri" panose="020F0502020204030204" pitchFamily="34" charset="0"/>
              </a:rPr>
              <a:t>Pensioenoverzichten van werkgever of overheid</a:t>
            </a:r>
          </a:p>
          <a:p>
            <a:pPr marL="171450" indent="-171450">
              <a:buFont typeface="Arial" panose="020B0604020202020204" pitchFamily="34" charset="0"/>
              <a:buChar char="•"/>
            </a:pPr>
            <a:r>
              <a:rPr lang="nl-NL" sz="1000">
                <a:latin typeface="Calibri" panose="020F0502020204030204" pitchFamily="34" charset="0"/>
                <a:ea typeface="Calibri" panose="020F0502020204030204" pitchFamily="34" charset="0"/>
                <a:cs typeface="Calibri" panose="020F0502020204030204" pitchFamily="34" charset="0"/>
              </a:rPr>
              <a:t>Online rekentools om je pensioeninkomen te berekenen</a:t>
            </a:r>
          </a:p>
          <a:p>
            <a:pPr marL="171450" indent="-171450">
              <a:buFont typeface="Arial" panose="020B0604020202020204" pitchFamily="34" charset="0"/>
              <a:buChar char="•"/>
            </a:pPr>
            <a:r>
              <a:rPr lang="nl-NL" sz="1000">
                <a:latin typeface="Calibri" panose="020F0502020204030204" pitchFamily="34" charset="0"/>
                <a:ea typeface="Calibri" panose="020F0502020204030204" pitchFamily="34" charset="0"/>
                <a:cs typeface="Calibri" panose="020F0502020204030204" pitchFamily="34" charset="0"/>
              </a:rPr>
              <a:t>Vergelijkingstools voor kosten en premies</a:t>
            </a:r>
          </a:p>
          <a:p>
            <a:pPr>
              <a:buNone/>
            </a:pPr>
            <a:r>
              <a:rPr lang="nl-NL" sz="1000" b="1">
                <a:latin typeface="Calibri" panose="020F0502020204030204" pitchFamily="34" charset="0"/>
                <a:ea typeface="Calibri" panose="020F0502020204030204" pitchFamily="34" charset="0"/>
                <a:cs typeface="Calibri" panose="020F0502020204030204" pitchFamily="34" charset="0"/>
              </a:rPr>
              <a:t>✅ Plannings- &amp; organisatietools</a:t>
            </a:r>
          </a:p>
          <a:p>
            <a:pPr marL="171450" indent="-171450">
              <a:buFont typeface="Arial" panose="020B0604020202020204" pitchFamily="34" charset="0"/>
              <a:buChar char="•"/>
            </a:pPr>
            <a:r>
              <a:rPr lang="nl-NL" sz="1000">
                <a:latin typeface="Calibri" panose="020F0502020204030204" pitchFamily="34" charset="0"/>
                <a:ea typeface="Calibri" panose="020F0502020204030204" pitchFamily="34" charset="0"/>
                <a:cs typeface="Calibri" panose="020F0502020204030204" pitchFamily="34" charset="0"/>
              </a:rPr>
              <a:t>Eenvoudige spreadsheets of sjablonen voor het gezinsbudget</a:t>
            </a:r>
          </a:p>
          <a:p>
            <a:pPr marL="171450" indent="-171450">
              <a:buFont typeface="Arial" panose="020B0604020202020204" pitchFamily="34" charset="0"/>
              <a:buChar char="•"/>
            </a:pPr>
            <a:r>
              <a:rPr lang="nl-NL" sz="1000">
                <a:latin typeface="Calibri" panose="020F0502020204030204" pitchFamily="34" charset="0"/>
                <a:ea typeface="Calibri" panose="020F0502020204030204" pitchFamily="34" charset="0"/>
                <a:cs typeface="Calibri" panose="020F0502020204030204" pitchFamily="34" charset="0"/>
              </a:rPr>
              <a:t>Online agenda's voor vaste financiële check-ins</a:t>
            </a:r>
          </a:p>
          <a:p>
            <a:pPr marL="171450" indent="-171450">
              <a:buFont typeface="Arial" panose="020B0604020202020204" pitchFamily="34" charset="0"/>
              <a:buChar char="•"/>
            </a:pPr>
            <a:r>
              <a:rPr lang="nl-NL" sz="1000">
                <a:latin typeface="Calibri" panose="020F0502020204030204" pitchFamily="34" charset="0"/>
                <a:ea typeface="Calibri" panose="020F0502020204030204" pitchFamily="34" charset="0"/>
                <a:cs typeface="Calibri" panose="020F0502020204030204" pitchFamily="34" charset="0"/>
              </a:rPr>
              <a:t>To-dolijsten voor jaarlijkse taken en herinneringen om te vergelijken voor betere deals (bijv. verzekeringen nalopen, belastingaangifte)</a:t>
            </a:r>
          </a:p>
        </p:txBody>
      </p:sp>
    </p:spTree>
    <p:extLst>
      <p:ext uri="{BB962C8B-B14F-4D97-AF65-F5344CB8AC3E}">
        <p14:creationId xmlns:p14="http://schemas.microsoft.com/office/powerpoint/2010/main" val="1595581353"/>
      </p:ext>
    </p:extLst>
  </p:cSld>
  <p:clrMapOvr>
    <a:masterClrMapping/>
  </p:clrMapOvr>
</p:sld>
</file>

<file path=ppt/theme/theme1.xml><?xml version="1.0" encoding="utf-8"?>
<a:theme xmlns:a="http://schemas.openxmlformats.org/drawingml/2006/main" name="Office Theme">
  <a:themeElements>
    <a:clrScheme name="Office Theme">
      <a:dk1>
        <a:sysClr val="windowText" lastClr="000000"/>
      </a:dk1>
      <a:lt1>
        <a:sysClr val="window" lastClr="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Office Theme">
      <a:majorFont>
        <a:latin typeface="Aptos Display" panose="0211000402020202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ptos" panose="0211000402020202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Them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Office Theme" id="{2E142A2C-CD16-42D6-873A-C26D2A0506FA}" vid="{1BDDFF52-6CD6-40A5-AB3C-68EB2F1E4D0A}"/>
    </a:ext>
  </a:extLst>
</a:theme>
</file>

<file path=docProps/app.xml><?xml version="1.0" encoding="utf-8"?>
<Properties xmlns="http://schemas.openxmlformats.org/officeDocument/2006/extended-properties" xmlns:vt="http://schemas.openxmlformats.org/officeDocument/2006/docPropsVTypes">
  <Template>Office Theme</Template>
  <TotalTime>0</TotalTime>
  <Words>861</Words>
  <Application>Microsoft Office PowerPoint</Application>
  <PresentationFormat>Custom</PresentationFormat>
  <Paragraphs>57</Paragraphs>
  <Slides>2</Slides>
  <Notes>0</Notes>
  <HiddenSlides>0</HiddenSlides>
  <MMClips>0</MMClips>
  <ScaleCrop>false</ScaleCrop>
  <HeadingPairs>
    <vt:vector size="6" baseType="variant">
      <vt:variant>
        <vt:lpstr>Fonts Used</vt:lpstr>
      </vt:variant>
      <vt:variant>
        <vt:i4>4</vt:i4>
      </vt:variant>
      <vt:variant>
        <vt:lpstr>Theme</vt:lpstr>
      </vt:variant>
      <vt:variant>
        <vt:i4>1</vt:i4>
      </vt:variant>
      <vt:variant>
        <vt:lpstr>Slide Titles</vt:lpstr>
      </vt:variant>
      <vt:variant>
        <vt:i4>2</vt:i4>
      </vt:variant>
    </vt:vector>
  </HeadingPairs>
  <TitlesOfParts>
    <vt:vector size="7" baseType="lpstr">
      <vt:lpstr>Aptos</vt:lpstr>
      <vt:lpstr>Aptos Display</vt:lpstr>
      <vt:lpstr>Arial</vt:lpstr>
      <vt:lpstr>Calibri</vt:lpstr>
      <vt:lpstr>Office Theme</vt:lpstr>
      <vt:lpstr>PowerPoint Presentation</vt:lpstr>
      <vt:lpstr>PowerPoint Presentation</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FEMpower – Casestudy Kate</dc:title>
  <dc:creator>Gillian Keane</dc:creator>
  <cp:lastModifiedBy>Orla Casey</cp:lastModifiedBy>
  <cp:revision>29</cp:revision>
  <dcterms:created xsi:type="dcterms:W3CDTF">2024-07-18T11:40:13Z</dcterms:created>
  <dcterms:modified xsi:type="dcterms:W3CDTF">2025-10-03T12:14:31Z</dcterms:modified>
</cp:coreProperties>
</file>