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45" d="100"/>
          <a:sy n="45" d="100"/>
        </p:scale>
        <p:origin x="253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11/4/2025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11/4/2025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11/4/2025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11/4/2025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Marianna </a:t>
            </a:r>
            <a:r>
              <a:rPr lang="de-DE" sz="2400" b="1" dirty="0" err="1">
                <a:solidFill>
                  <a:schemeClr val="bg1"/>
                </a:solidFill>
                <a:latin typeface="Calibri" panose="020F0502020204030204" pitchFamily="34" charset="0"/>
                <a:cs typeface="Calibri" panose="020F0502020204030204" pitchFamily="34" charset="0"/>
              </a:rPr>
              <a:t>Metsova</a:t>
            </a:r>
            <a:endParaRPr lang="de-DE"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49474" cy="273522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220"/>
              </a:lnSpc>
            </a:pPr>
            <a:r>
              <a:rPr lang="de-DE" sz="1400" dirty="0"/>
              <a:t>Ich bin eine ehrgeizige junge Frau aus Zypern, arbeite als Buchhalterin und studiere nebenbei Accounting &amp; Finance</a:t>
            </a:r>
          </a:p>
          <a:p>
            <a:pPr algn="just" hangingPunct="1">
              <a:lnSpc>
                <a:spcPts val="1220"/>
              </a:lnSpc>
            </a:pPr>
            <a:r>
              <a:rPr lang="de-DE" sz="1400" dirty="0"/>
              <a:t>Ich möchte unbedingt finanziell unabhängig werden und mir mit Disziplin, sorgfältiger Planung und lebenslangem Lernen eine stabile Zukunft aufbauen.</a:t>
            </a:r>
            <a:endParaRPr lang="de-DE" sz="14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Zypern</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5"/>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5778432"/>
            <a:ext cx="3128425" cy="3539430"/>
          </a:xfrm>
          <a:prstGeom prst="rect">
            <a:avLst/>
          </a:prstGeom>
          <a:noFill/>
        </p:spPr>
        <p:txBody>
          <a:bodyPr wrap="square"/>
          <a:lstStyle/>
          <a:p>
            <a:pPr algn="just"/>
            <a:r>
              <a:rPr lang="de-DE" sz="1300" dirty="0">
                <a:latin typeface="Calibri" panose="020F0502020204030204" pitchFamily="34" charset="0"/>
                <a:ea typeface="Calibri" panose="020F0502020204030204" pitchFamily="34" charset="0"/>
                <a:cs typeface="Calibri" panose="020F0502020204030204" pitchFamily="34" charset="0"/>
              </a:rPr>
              <a:t>Derzeit arbeite ich als Buchhalterin in einem Unternehmen und studiere nebenbei Accounting &amp; Finance. Meine Mutter hat mich von klein auf ermutigt, finanziell unabhängig zu werden und verantwortungsvoll mit meinem Geld umzugehen. Finanzielle Entscheidungen treffe ich meist selbst, bei größeren Themen hole ich mir manchmal Rat von meiner Familie oder meinem Partner. Bei den meisten Entscheidungen fühle ich mich sicher, weil ich gern alle denkbaren Szenarien durchspiele. Einer meiner größten finanziellen Erfolge: Mein erstes Auto habe ich komplett aus meinen Ersparnissen bezahlt – ein Meilenstein, der mich sehr stolz gemacht hat.</a:t>
            </a:r>
            <a:endParaRPr lang="de-DE" sz="130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1815882"/>
          </a:xfrm>
          <a:prstGeom prst="rect">
            <a:avLst/>
          </a:prstGeom>
          <a:noFill/>
        </p:spPr>
        <p:txBody>
          <a:bodyPr wrap="square"/>
          <a:lstStyle/>
          <a:p>
            <a:r>
              <a:rPr lang="de-DE" sz="1450" dirty="0">
                <a:solidFill>
                  <a:schemeClr val="bg1"/>
                </a:solidFill>
                <a:latin typeface="Calibri" panose="020F0502020204030204" pitchFamily="34" charset="0"/>
                <a:ea typeface="Calibri" panose="020F0502020204030204" pitchFamily="34" charset="0"/>
                <a:cs typeface="Calibri" panose="020F0502020204030204" pitchFamily="34" charset="0"/>
              </a:rPr>
              <a:t>Finanzielle Unabhängigkeit entsteht Schritt für Schritt – durch Selbstvertrauen, Beständigkeit und den Mut, weiterzulernen.</a:t>
            </a:r>
            <a:endParaRPr lang="de-DE" sz="14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Picture Placeholder 15" descr="A person holding a piggy bank&#10;&#10;AI-generated content may be incorrect.">
            <a:extLst>
              <a:ext uri="{FF2B5EF4-FFF2-40B4-BE49-F238E27FC236}">
                <a16:creationId xmlns:a16="http://schemas.microsoft.com/office/drawing/2014/main" id="{DEB092ED-81B6-D1CC-0788-978E79AFB59A}"/>
              </a:ext>
            </a:extLst>
          </p:cNvPr>
          <p:cNvPicPr>
            <a:picLocks noGrp="1" noChangeAspect="1"/>
          </p:cNvPicPr>
          <p:nvPr>
            <p:ph type="pic" sz="quarter" idx="14"/>
          </p:nvPr>
        </p:nvPicPr>
        <p:blipFill>
          <a:blip r:embed="rId6"/>
          <a:srcRect l="13225" r="13225"/>
          <a:stretch>
            <a:fillRect/>
          </a:stretch>
        </p:blipFill>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de-DE" sz="2000" i="1" dirty="0">
                <a:solidFill>
                  <a:schemeClr val="bg1"/>
                </a:solidFill>
                <a:latin typeface="Calibri" panose="020F0502020204030204" pitchFamily="34" charset="0"/>
                <a:cs typeface="Calibri" panose="020F0502020204030204" pitchFamily="34" charset="0"/>
              </a:rPr>
              <a:t>Gehen Sie Ihre Finanzen aktiv und diszipliniert an. Planen Sie, sparen Sie regelmäßig und lernen Sie beim Umgang mit Geld stetig dazu – jedes bisschen Wissen und Beständigkeit bringt Sie der finanziellen Unabhängigkeit näher.  </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28410"/>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492990"/>
          </a:xfrm>
          <a:prstGeom prst="rect">
            <a:avLst/>
          </a:prstGeom>
          <a:noFill/>
        </p:spPr>
        <p:txBody>
          <a:bodyPr wrap="square"/>
          <a:lstStyle/>
          <a:p>
            <a:pPr algn="just"/>
            <a:r>
              <a:rPr lang="de-DE" sz="1100" dirty="0">
                <a:latin typeface="Calibri" panose="020F0502020204030204" pitchFamily="34" charset="0"/>
                <a:ea typeface="Calibri" panose="020F0502020204030204" pitchFamily="34" charset="0"/>
                <a:cs typeface="Calibri" panose="020F0502020204030204" pitchFamily="34" charset="0"/>
              </a:rPr>
              <a:t>Eine meiner größten finanziellen Herausforderungen ist es, Vollzeitjob und Studium unter einen Hut zu bringen und dabei noch zu sparen und für die Zukunft zu planen. Große finanzielle Entscheidungen wie ein Immobilienkauf oder langfristige Geldanlagen schüchtern mich oft ein, weil ich noch wenig Erfahrung und Selbstvertrauen habe. Mir fällt auch auf, dass Geschlechterdiskriminierung in manchen Fällen immer noch zu Gehaltsunterschieden zwischen Männern und Frauen führt. Das kann entmutigen, auch wenn ich glaube, dass der persönliche Hintergrund und Verhandlungsgeschick ebenfalls eine wichtige Rolle spielen.</a:t>
            </a: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2492990"/>
          </a:xfrm>
          <a:prstGeom prst="rect">
            <a:avLst/>
          </a:prstGeom>
          <a:noFill/>
        </p:spPr>
        <p:txBody>
          <a:bodyPr wrap="square"/>
          <a:lstStyle/>
          <a:p>
            <a:pPr algn="just"/>
            <a:r>
              <a:rPr lang="de-DE" sz="1100" dirty="0">
                <a:latin typeface="Calibri" panose="020F0502020204030204" pitchFamily="34" charset="0"/>
                <a:ea typeface="Calibri" panose="020F0502020204030204" pitchFamily="34" charset="0"/>
                <a:cs typeface="Calibri" panose="020F0502020204030204" pitchFamily="34" charset="0"/>
              </a:rPr>
              <a:t>Ich setze auf eine monatliche Finanzplanung, um Einnahmen und Ausgaben zu ordnen – so komme ich sicher von einem Gehalt zum nächsten. Ersparnisse und Ausgaben behalte ich im Blick, und über soziale Medien, Newsletter und Finanz-Podcasts halte ich mich auf dem Laufenden. So kenne ich aktuelle Finanztrends und Tipps, wende Informationen aber mit Bedacht an. Mich motiviert, für Ziele zu sparen, die mir wichtig sind: Reisen, persönliche Weiterentwicklung und irgendwann ein Eigenheim.</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754326"/>
          </a:xfrm>
          <a:prstGeom prst="rect">
            <a:avLst/>
          </a:prstGeom>
          <a:noFill/>
        </p:spPr>
        <p:txBody>
          <a:bodyPr wrap="square"/>
          <a:lstStyle/>
          <a:p>
            <a:pPr algn="just"/>
            <a:r>
              <a:rPr lang="de-DE" sz="1100" dirty="0">
                <a:latin typeface="Calibri" panose="020F0502020204030204" pitchFamily="34" charset="0"/>
                <a:ea typeface="Calibri" panose="020F0502020204030204" pitchFamily="34" charset="0"/>
                <a:cs typeface="Calibri" panose="020F0502020204030204" pitchFamily="34" charset="0"/>
              </a:rPr>
              <a:t>Meine Ausdauer und mein fester Wille, finanziell unabhängig zu bleiben, haben mir über Schwierigkeiten hinweggeholfen. Die Werte, die mir meine Mutter mitgegeben hat – Verantwortung und Eigenständigkeit –, motivieren mich dranzubleiben. Auch die Erfahrung war eine gute Lehrerin: Jede finanzielle Entscheidung, ob gelungen oder nicht, hat mir mit der Zeit mehr Selbstvertrauen gegeben und meine Planung verbessert.</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1569660"/>
          </a:xfrm>
          <a:prstGeom prst="rect">
            <a:avLst/>
          </a:prstGeom>
          <a:noFill/>
        </p:spPr>
        <p:txBody>
          <a:bodyPr wrap="square"/>
          <a:lstStyle/>
          <a:p>
            <a:pPr algn="just"/>
            <a:r>
              <a:rPr lang="de-DE" sz="1150" dirty="0">
                <a:latin typeface="Calibri" panose="020F0502020204030204" pitchFamily="34" charset="0"/>
                <a:ea typeface="Calibri" panose="020F0502020204030204" pitchFamily="34" charset="0"/>
                <a:cs typeface="Calibri" panose="020F0502020204030204" pitchFamily="34" charset="0"/>
              </a:rPr>
              <a:t>Mehr strukturierte Finanzbildung wäre sehr hilfreich gewesen, vor allem zu Themen wie Geldanlage, Trading und langfristiger Vermögensverwaltung. Auch Mentoring-Programme oder praxisnahe Workshops für junge Berufstätige könnten das Wissen und Selbstvertrauen vermitteln, das man für fundiertere Finanzentscheidungen braucht.</a:t>
            </a:r>
            <a:endParaRPr lang="de-DE" sz="1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529</Words>
  <Application>Microsoft Office PowerPoint</Application>
  <PresentationFormat>Custom</PresentationFormat>
  <Paragraphs>21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Andrea Papouri</cp:lastModifiedBy>
  <cp:revision>35</cp:revision>
  <dcterms:created xsi:type="dcterms:W3CDTF">2024-07-18T11:40:13Z</dcterms:created>
  <dcterms:modified xsi:type="dcterms:W3CDTF">2025-11-04T14:23:28Z</dcterms:modified>
</cp:coreProperties>
</file>