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45" d="100"/>
          <a:sy n="45" d="100"/>
        </p:scale>
        <p:origin x="253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11/4/2025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11/4/2025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11/4/2025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11/4/2025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Marianna Metsova</a:t>
            </a:r>
            <a:endParaRPr lang="nl-NL"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49474" cy="273522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220"/>
              </a:lnSpc>
            </a:pPr>
            <a:r>
              <a:rPr lang="nl-NL" sz="1400"/>
              <a:t>Ik ben een ambitieuze jonge vrouw uit Cyprus. Ik werk als boekhouder en studeer daarnaast Accounting &amp; Finance</a:t>
            </a:r>
          </a:p>
          <a:p>
            <a:pPr algn="just" hangingPunct="1">
              <a:lnSpc>
                <a:spcPts val="1220"/>
              </a:lnSpc>
            </a:pPr>
            <a:r>
              <a:rPr lang="nl-NL" sz="1400"/>
              <a:t>Ik wil graag financieel onafhankelijk worden en een stabiele toekomst opbouwen door discipline, zorgvuldige planning en levenslang leren.</a:t>
            </a:r>
            <a:endParaRPr lang="nl-NL" sz="14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Cyprus</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5"/>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5778432"/>
            <a:ext cx="3128425" cy="3539430"/>
          </a:xfrm>
          <a:prstGeom prst="rect">
            <a:avLst/>
          </a:prstGeom>
          <a:noFill/>
        </p:spPr>
        <p:txBody>
          <a:bodyPr wrap="square">
            <a:spAutoFit/>
          </a:bodyPr>
          <a:lstStyle/>
          <a:p>
            <a:pPr algn="just"/>
            <a:r>
              <a:rPr lang="nl-NL" sz="1350">
                <a:latin typeface="Calibri" panose="020F0502020204030204" pitchFamily="34" charset="0"/>
                <a:ea typeface="Calibri" panose="020F0502020204030204" pitchFamily="34" charset="0"/>
                <a:cs typeface="Calibri" panose="020F0502020204030204" pitchFamily="34" charset="0"/>
              </a:rPr>
              <a:t>Ik werk momenteel als boekhouder bij een kantoor en studeer daarnaast Accounting &amp; Finance. Van jongs af aan moedigde mijn moeder me aan om financieel onafhankelijk te worden en verantwoord met mijn eigen geld om te gaan. Meestal neem ik mijn financiële beslissingen zelf, al vraag ik bij grote zaken soms advies aan mijn familie of partner. Ik voel me zeker bij de meeste beslissingen, omdat ik graag alle mogelijke scenario's afweeg. Een van mijn belangrijkste financiële prestaties was de aankoop van mijn eerste auto, volledig betaald van mijn spaargeld: een mijlpaal die me een groot gevoel van voldoening gaf.</a:t>
            </a:r>
            <a:endParaRPr lang="nl-NL" sz="135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1815882"/>
          </a:xfrm>
          <a:prstGeom prst="rect">
            <a:avLst/>
          </a:prstGeom>
          <a:noFill/>
        </p:spPr>
        <p:txBody>
          <a:bodyPr wrap="square">
            <a:spAutoFit/>
          </a:bodyPr>
          <a:lstStyle/>
          <a:p>
            <a:r>
              <a:rPr lang="nl-NL" sz="1400">
                <a:solidFill>
                  <a:schemeClr val="bg1"/>
                </a:solidFill>
                <a:latin typeface="Calibri" panose="020F0502020204030204" pitchFamily="34" charset="0"/>
                <a:ea typeface="Calibri" panose="020F0502020204030204" pitchFamily="34" charset="0"/>
                <a:cs typeface="Calibri" panose="020F0502020204030204" pitchFamily="34" charset="0"/>
              </a:rPr>
              <a:t>Financiële onafhankelijkheid bouw je stap voor stap op, met zelfvertrouwen, consequentie en de moed om te blijven leren.</a:t>
            </a:r>
            <a:endParaRPr lang="nl-NL"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Picture Placeholder 15" descr="Iemand met een spaarvarken">
            <a:extLst>
              <a:ext uri="{FF2B5EF4-FFF2-40B4-BE49-F238E27FC236}">
                <a16:creationId xmlns:a16="http://schemas.microsoft.com/office/drawing/2014/main" id="{DEB092ED-81B6-D1CC-0788-978E79AFB59A}"/>
              </a:ext>
            </a:extLst>
          </p:cNvPr>
          <p:cNvPicPr>
            <a:picLocks noGrp="1" noChangeAspect="1"/>
          </p:cNvPicPr>
          <p:nvPr>
            <p:ph type="pic" sz="quarter" idx="14"/>
          </p:nvPr>
        </p:nvPicPr>
        <p:blipFill>
          <a:blip r:embed="rId6"/>
          <a:srcRect l="13225" r="13225"/>
          <a:stretch>
            <a:fillRect/>
          </a:stretch>
        </p:blipFill>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nl-NL" sz="2000" i="1">
                <a:solidFill>
                  <a:schemeClr val="bg1"/>
                </a:solidFill>
                <a:latin typeface="Calibri" panose="020F0502020204030204" pitchFamily="34" charset="0"/>
                <a:cs typeface="Calibri" panose="020F0502020204030204" pitchFamily="34" charset="0"/>
              </a:rPr>
              <a:t>Wees proactief en gedisciplineerd met je financiën. Plan, spaar regelmatig en blijf leren over geldbeheer: elk beetje kennis en consequentie brengt je dichter bij financiële onafhankelijkheid.</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28410"/>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492990"/>
          </a:xfrm>
          <a:prstGeom prst="rect">
            <a:avLst/>
          </a:prstGeom>
          <a:noFill/>
        </p:spPr>
        <p:txBody>
          <a:bodyPr wrap="square">
            <a:spAutoFit/>
          </a:bodyPr>
          <a:lstStyle/>
          <a:p>
            <a:pPr algn="just"/>
            <a:r>
              <a:rPr lang="nl-NL" sz="1100">
                <a:latin typeface="Calibri" panose="020F0502020204030204" pitchFamily="34" charset="0"/>
                <a:ea typeface="Calibri" panose="020F0502020204030204" pitchFamily="34" charset="0"/>
                <a:cs typeface="Calibri" panose="020F0502020204030204" pitchFamily="34" charset="0"/>
              </a:rPr>
              <a:t>Een van mijn belangrijkste financiële uitdagingen is het combineren van een fulltimebaan en een studie, terwijl ik probeer te sparen en voor de toekomst te plannen. Grote financiële beslissingen, zoals het kopen van een woning of beleggen op lange termijn, voelen vaak intimiderend door mijn beperkte ervaring en zelfvertrouwen. Ik merk ook dat genderdiscriminatie die tot loonverschillen tussen mannen en vrouwen leidt in sommige gevallen nog steeds bestaat. Dat kan ontmoedigend zijn, ook al geloof ik dat persoonlijke achtergrond en onderhandelingsvaardigheden ook een belangrijke rol spelen.</a:t>
            </a: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2492990"/>
          </a:xfrm>
          <a:prstGeom prst="rect">
            <a:avLst/>
          </a:prstGeom>
          <a:noFill/>
        </p:spPr>
        <p:txBody>
          <a:bodyPr wrap="square">
            <a:spAutoFit/>
          </a:bodyPr>
          <a:lstStyle/>
          <a:p>
            <a:pPr algn="just"/>
            <a:r>
              <a:rPr lang="nl-NL" sz="1200">
                <a:latin typeface="Calibri" panose="020F0502020204030204" pitchFamily="34" charset="0"/>
                <a:ea typeface="Calibri" panose="020F0502020204030204" pitchFamily="34" charset="0"/>
                <a:cs typeface="Calibri" panose="020F0502020204030204" pitchFamily="34" charset="0"/>
              </a:rPr>
              <a:t>Ik maak elke maand een financiële planning om mijn inkomsten en uitgaven te ordenen, zodat ik stabiliteit heb tussen de betaaldata. Ik houd mijn spaargeld en uitgaven bij en blijf op de hoogte via sociale media, nieuwsbrieven en podcasts over financiën. Zo blijf ik op de hoogte van actuele financiële trends en adviezen, al pas ik die informatie wel zorgvuldig toe. Mijn motivatie haal ik uit sparen voor doelen die belangrijk voor me zijn, zoals reizen, persoonlijke groei en uiteindelijk een eigen huis.</a:t>
            </a:r>
            <a:endParaRPr lang="nl-NL" sz="12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754326"/>
          </a:xfrm>
          <a:prstGeom prst="rect">
            <a:avLst/>
          </a:prstGeom>
          <a:noFill/>
        </p:spPr>
        <p:txBody>
          <a:bodyPr wrap="square">
            <a:spAutoFit/>
          </a:bodyPr>
          <a:lstStyle/>
          <a:p>
            <a:pPr algn="just"/>
            <a:r>
              <a:rPr lang="nl-NL" sz="1050">
                <a:latin typeface="Calibri" panose="020F0502020204030204" pitchFamily="34" charset="0"/>
                <a:ea typeface="Calibri" panose="020F0502020204030204" pitchFamily="34" charset="0"/>
                <a:cs typeface="Calibri" panose="020F0502020204030204" pitchFamily="34" charset="0"/>
              </a:rPr>
              <a:t>Mijn doorzettingsvermogen en vastberadenheid om financieel onafhankelijk te blijven hebben me geholpen moeilijkheden te overwinnen. De waarden die mijn moeder me heeft meegegeven over verantwoordelijkheid en zelfredzaamheid motiveren me om consequent te blijven. Ook ervaring is een goede leermeester geweest: elke financiële beslissing, geslaagd of niet, heeft me geholpen in de loop van de tijd zelfvertrouwen op te bouwen en beter te leren plannen.</a:t>
            </a:r>
            <a:endParaRPr lang="nl-NL" sz="105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1569660"/>
          </a:xfrm>
          <a:prstGeom prst="rect">
            <a:avLst/>
          </a:prstGeom>
          <a:noFill/>
        </p:spPr>
        <p:txBody>
          <a:bodyPr wrap="square">
            <a:spAutoFit/>
          </a:bodyPr>
          <a:lstStyle/>
          <a:p>
            <a:pPr algn="just"/>
            <a:r>
              <a:rPr lang="nl-NL" sz="1150">
                <a:latin typeface="Calibri" panose="020F0502020204030204" pitchFamily="34" charset="0"/>
                <a:ea typeface="Calibri" panose="020F0502020204030204" pitchFamily="34" charset="0"/>
                <a:cs typeface="Calibri" panose="020F0502020204030204" pitchFamily="34" charset="0"/>
              </a:rPr>
              <a:t>Toegang tot meer gestructureerde financiële educatie was erg nuttig geweest, vooral over onderwerpen als beleggen, handelen (trading) en vermogensbeheer op lange termijn. Mentorprogramma's of praktische workshops voor jonge professionals zouden ook de kennis en het zelfvertrouwen kunnen bieden die nodig zijn om beter geïnformeerde financiële keuzes te maken.</a:t>
            </a:r>
            <a:endParaRPr lang="nl-NL" sz="11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529</Words>
  <Application>Microsoft Office PowerPoint</Application>
  <PresentationFormat>Custom</PresentationFormat>
  <Paragraphs>21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1, Hub Nicosia (Cyprus)</dc:title>
  <dc:creator>Gillian Keane</dc:creator>
  <cp:lastModifiedBy>Andrea Papouri</cp:lastModifiedBy>
  <cp:revision>35</cp:revision>
  <dcterms:created xsi:type="dcterms:W3CDTF">2024-07-18T11:40:13Z</dcterms:created>
  <dcterms:modified xsi:type="dcterms:W3CDTF">2025-11-04T14:23:28Z</dcterms:modified>
</cp:coreProperties>
</file>