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80" d="100"/>
          <a:sy n="80" d="100"/>
        </p:scale>
        <p:origin x="1092"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11/7/2025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11/7/2025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11/7/2025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11/7/2025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11/7/2025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11/7/2025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5">
            <a:extLst>
              <a:ext uri="{FF2B5EF4-FFF2-40B4-BE49-F238E27FC236}">
                <a16:creationId xmlns:a16="http://schemas.microsoft.com/office/drawing/2014/main" id="{410BF2AD-0C27-CC29-5761-BB7B6266F25F}"/>
              </a:ext>
            </a:extLst>
          </p:cNvPr>
          <p:cNvPicPr>
            <a:picLocks noGrp="1" noChangeAspect="1"/>
          </p:cNvPicPr>
          <p:nvPr>
            <p:ph type="pic" sz="quarter" idx="13"/>
          </p:nvPr>
        </p:nvPicPr>
        <p:blipFill>
          <a:blip r:embed="rId2"/>
          <a:srcRect t="19105" b="19105"/>
          <a:stretch/>
        </p:blipFill>
        <p:spPr>
          <a:xfrm>
            <a:off x="0" y="1427734"/>
            <a:ext cx="7562850" cy="3117850"/>
          </a:xfrm>
        </p:spPr>
      </p:pic>
      <p:pic>
        <p:nvPicPr>
          <p:cNvPr id="5" name="Picture Placeholder 4">
            <a:extLst>
              <a:ext uri="{FF2B5EF4-FFF2-40B4-BE49-F238E27FC236}">
                <a16:creationId xmlns:a16="http://schemas.microsoft.com/office/drawing/2014/main" id="{90676330-C887-AF56-F311-E84610882683}"/>
              </a:ext>
            </a:extLst>
          </p:cNvPr>
          <p:cNvPicPr>
            <a:picLocks noGrp="1" noChangeAspect="1"/>
          </p:cNvPicPr>
          <p:nvPr>
            <p:ph type="pic" sz="quarter" idx="14"/>
          </p:nvPr>
        </p:nvPicPr>
        <p:blipFill>
          <a:blip r:embed="rId3"/>
          <a:srcRect l="17440" r="17440"/>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20020" y="3983770"/>
            <a:ext cx="3845924" cy="6103926"/>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a:cxnSpLocks/>
          </p:cNvCxnSpPr>
          <p:nvPr/>
        </p:nvCxnSpPr>
        <p:spPr>
          <a:xfrm>
            <a:off x="176671" y="4545584"/>
            <a:ext cx="3472976"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67324" y="4151199"/>
            <a:ext cx="3747016"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Name: Yvette* </a:t>
            </a:r>
            <a:r>
              <a:rPr lang="de-DE" sz="1400" b="1" dirty="0">
                <a:solidFill>
                  <a:schemeClr val="bg1"/>
                </a:solidFill>
                <a:latin typeface="Calibri" panose="020F0502020204030204" pitchFamily="34" charset="0"/>
                <a:cs typeface="Calibri" panose="020F0502020204030204" pitchFamily="34" charset="0"/>
              </a:rPr>
              <a:t>(Name geändert)</a:t>
            </a:r>
            <a:endParaRPr lang="de-DE" sz="240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solidFill>
                  <a:schemeClr val="tx1"/>
                </a:solidFill>
              </a:rPr>
              <a:t>Nach der Trennung von meinem Mann fragte ich mich besorgt, wie ich finanziell zurechtkommen würde. Anfangs schien es machbar, doch steigende Preise und Zinsen machten das Leben bald sehr schwer. Ich jonglierte mit notwendigen Ausgaben wie der Hypothek, bezahlte Alltägliches mit Kreditkarten und fürchtete den Briefträger mit immer neuen Rechnungen. Lange hielt ich das aus Scham geheim, bis ich den Mut fand, bei der Schuldnerberatung StepChange anzurufen. Dieser Anruf änderte alles. Mit deren Hilfe stellte ich einen Plan auf und war nach 18 Monaten schuldenfrei. Die Erfahrung war hart, hat mich aber stark gemacht. Heute plane ich mein Budget klug und lebe mit Selbstvertrauen und Hoffnung.</a:t>
            </a:r>
            <a:endParaRPr lang="de-DE" sz="950" dirty="0">
              <a:solidFill>
                <a:schemeClr val="tx1"/>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71177" y="5709455"/>
            <a:ext cx="3747016"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100" dirty="0"/>
              <a:t>Ich bin stolze dreifache Mutter und dreifache Großmutter und war immer eng in Familienleben und Kinderbetreuung eingebunden. Mein Leben lang habe ich in Vollzeit gearbeitet und dabei meine Kinder großgezogen; als Alleinerziehende lernte ich, mich auf meine eigene Stärke und Unabhängigkeit zu verlassen. Nach 40 Jahren Vollzeitarbeit bin ich nun halb im Ruhestand und nutze Rente und Einmalzahlung, um meine Hypothek abzuzahlen – ein Meilenstein, der mir innere Ruhe gab. Meine Eltern vermittelten mir früh den Wert des Sparens und eröffneten mir als Kind mein erstes Bankkonto. Mit 22 hatte ich beide verloren und musste schnell erwachsen werden: finanziell unabhängig und mit einem kleinen Kind. Diese Herausforderungen prägten meine Widerstandskraft, Disziplin und Entschlossenheit, immer weiterzugehen.</a:t>
            </a:r>
          </a:p>
          <a:p>
            <a:endParaRPr lang="de-DE" sz="1000" dirty="0"/>
          </a:p>
          <a:p>
            <a:endParaRPr lang="de-DE" sz="1000" dirty="0"/>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15900" y="4603754"/>
            <a:ext cx="3633743"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2000" b="1" dirty="0">
                <a:solidFill>
                  <a:schemeClr val="bg1"/>
                </a:solidFill>
                <a:latin typeface="Calibri" panose="020F0502020204030204" pitchFamily="34" charset="0"/>
                <a:cs typeface="Calibri" panose="020F0502020204030204" pitchFamily="34" charset="0"/>
              </a:rPr>
              <a:t>  Land: Vereinigtes Königreich</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a:cxnSpLocks/>
          </p:cNvCxnSpPr>
          <p:nvPr/>
        </p:nvCxnSpPr>
        <p:spPr>
          <a:xfrm>
            <a:off x="136916" y="5724379"/>
            <a:ext cx="3512731"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70361" y="5391097"/>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581048"/>
            <a:ext cx="2077869" cy="233083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de-DE" sz="1350" i="1" dirty="0">
                <a:solidFill>
                  <a:schemeClr val="bg1"/>
                </a:solidFill>
                <a:latin typeface="Calibri" panose="020F0502020204030204" pitchFamily="34" charset="0"/>
                <a:ea typeface="Calibri" panose="020F0502020204030204" pitchFamily="34" charset="0"/>
                <a:cs typeface="Calibri" panose="020F0502020204030204" pitchFamily="34" charset="0"/>
              </a:rPr>
              <a:t>Meinem jüngeren Ich würde ich raten: sorgsam mit Geld umgehen, für Wichtiges sparen und sich für später eine betriebliche Altersvorsorge sichern.</a:t>
            </a: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100" dirty="0">
                <a:solidFill>
                  <a:schemeClr val="tx1"/>
                </a:solidFill>
              </a:rPr>
              <a:t>Apps oder Online-Tools nutzte ich nicht, nur ehrliche Gespräche mit Menschen, denen ich vertraute. Meine Sorgen zu teilen und ihren Rat zu suchen, gab mir Trost und Klarheit. Dank ihrer Hilfe fühlte ich mich weniger allein, entschied überlegt und regelte meine Finanzen mit Selbstvertrauen und innerer Ruhe.</a:t>
            </a: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1050" dirty="0">
                <a:solidFill>
                  <a:schemeClr val="tx1"/>
                </a:solidFill>
              </a:rPr>
              <a:t>Bei finanziellen Herausforderungen habe ich immer versucht, ruhig und besonnen zu bleiben. Ich bespreche alles mit meinem älteren Bruder, auf dessen Sicht ich vertraue, und achte darauf, nichts zu überstürzen. Mir Zeit zum gründlichen Nachdenken zu nehmen, hat mir geholfen, Fehler zu vermeiden und den besten Weg zu finden.</a:t>
            </a:r>
            <a:endParaRPr lang="de-DE" sz="105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de-DE" sz="1200" i="1" dirty="0">
                <a:solidFill>
                  <a:schemeClr val="bg1"/>
                </a:solidFill>
                <a:latin typeface="Calibri" panose="020F0502020204030204" pitchFamily="34" charset="0"/>
                <a:ea typeface="Calibri" panose="020F0502020204030204" pitchFamily="34" charset="0"/>
                <a:cs typeface="Calibri" panose="020F0502020204030204" pitchFamily="34" charset="0"/>
              </a:rPr>
              <a:t>Sie schaffen das. Fehlt das Selbstvertrauen, holen Sie sich Finanzberatung. Sprechen Sie mit einer Vertrauensperson. Überstürzen Sie nichts; denken Sie in Ruhe nach. </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solidFill>
                  <a:schemeClr val="tx1"/>
                </a:solidFill>
              </a:rPr>
              <a:t>Finanzielle Herausforderungen meisterte ich, indem ich mich Menschen öffnete, denen ich wirklich vertraute. Meine Sorgen zu teilen, nahm mir eine Last von den Schultern und gab mir Trost. Ihr Rat und Zuspruch ließen mich Lösungen klar sehen, machten mir Mut und zeigten mir, dass ich mit schweren Entscheidungen nicht allein war. </a:t>
            </a: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9897" y="557977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de-DE" sz="950" dirty="0">
                <a:solidFill>
                  <a:schemeClr val="tx1"/>
                </a:solidFill>
              </a:rPr>
              <a:t>Aus eigener Erfahrung rate ich meinen Kindern, persönliche Schulden nie in eine Hypothek einzubeziehen. Nach meiner Scheidung zahlte ich weiter die Schulden meines Ex-Mannes ab, weil sie in unsere Hypothek eingeflossen waren – eine finanzielle Last über lange Zeit.</a:t>
            </a:r>
          </a:p>
          <a:p>
            <a:pPr algn="just">
              <a:lnSpc>
                <a:spcPts val="1220"/>
              </a:lnSpc>
            </a:pPr>
            <a:endParaRPr lang="de-DE" sz="95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457748"/>
            <a:ext cx="2649474" cy="1107996"/>
          </a:xfrm>
          <a:prstGeom prst="rect">
            <a:avLst/>
          </a:prstGeom>
          <a:noFill/>
        </p:spPr>
        <p:txBody>
          <a:bodyPr wrap="square">
            <a:spAutoFit/>
          </a:bodyPr>
          <a:lstStyle/>
          <a:p>
            <a:pPr algn="l" hangingPunct="1"/>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90942" y="513349"/>
            <a:ext cx="2503170" cy="1107996"/>
          </a:xfrm>
          <a:prstGeom prst="rect">
            <a:avLst/>
          </a:prstGeom>
          <a:noFill/>
        </p:spPr>
        <p:txBody>
          <a:bodyPr wrap="square"/>
          <a:lstStyle/>
          <a:p>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1107996"/>
          </a:xfrm>
          <a:prstGeom prst="rect">
            <a:avLst/>
          </a:prstGeom>
          <a:noFill/>
        </p:spPr>
        <p:txBody>
          <a:bodyPr wrap="square"/>
          <a:lstStyle/>
          <a:p>
            <a:pPr algn="l" hangingPunct="1"/>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293072"/>
            <a:ext cx="2503170" cy="1107996"/>
          </a:xfrm>
          <a:prstGeom prst="rect">
            <a:avLst/>
          </a:prstGeom>
          <a:noFill/>
        </p:spPr>
        <p:txBody>
          <a:bodyPr wrap="square"/>
          <a:lstStyle/>
          <a:p>
            <a:pPr algn="l" hangingPunct="1"/>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306</TotalTime>
  <Words>576</Words>
  <Application>Microsoft Office PowerPoint</Application>
  <PresentationFormat>Custom</PresentationFormat>
  <Paragraphs>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Yasmin Akhtar</cp:lastModifiedBy>
  <cp:revision>43</cp:revision>
  <cp:lastPrinted>2025-11-07T12:28:39Z</cp:lastPrinted>
  <dcterms:created xsi:type="dcterms:W3CDTF">2024-07-18T11:40:13Z</dcterms:created>
  <dcterms:modified xsi:type="dcterms:W3CDTF">2025-11-07T12:28:52Z</dcterms:modified>
</cp:coreProperties>
</file>